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ink/ink1.xml" ContentType="application/inkml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ink/ink2.xml" ContentType="application/inkml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ink/ink3.xml" ContentType="application/inkml+xml"/>
  <Override PartName="/ppt/ink/ink4.xml" ContentType="application/inkml+xml"/>
  <Override PartName="/ppt/ink/ink5.xml" ContentType="application/inkml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ink/ink6.xml" ContentType="application/inkml+xml"/>
  <Override PartName="/ppt/ink/ink7.xml" ContentType="application/inkml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notesSlides/notesSlide17.xml" ContentType="application/vnd.openxmlformats-officedocument.presentationml.notesSlide+xml"/>
  <Override PartName="/ppt/ink/ink19.xml" ContentType="application/inkml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ink/ink20.xml" ContentType="application/inkml+xml"/>
  <Override PartName="/ppt/notesSlides/notesSlide20.xml" ContentType="application/vnd.openxmlformats-officedocument.presentationml.notesSlide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notesSlides/notesSlide21.xml" ContentType="application/vnd.openxmlformats-officedocument.presentationml.notesSlide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36"/>
  </p:notesMasterIdLst>
  <p:handoutMasterIdLst>
    <p:handoutMasterId r:id="rId37"/>
  </p:handoutMasterIdLst>
  <p:sldIdLst>
    <p:sldId id="501" r:id="rId2"/>
    <p:sldId id="257" r:id="rId3"/>
    <p:sldId id="502" r:id="rId4"/>
    <p:sldId id="488" r:id="rId5"/>
    <p:sldId id="489" r:id="rId6"/>
    <p:sldId id="258" r:id="rId7"/>
    <p:sldId id="259" r:id="rId8"/>
    <p:sldId id="490" r:id="rId9"/>
    <p:sldId id="491" r:id="rId10"/>
    <p:sldId id="492" r:id="rId11"/>
    <p:sldId id="261" r:id="rId12"/>
    <p:sldId id="374" r:id="rId13"/>
    <p:sldId id="262" r:id="rId14"/>
    <p:sldId id="375" r:id="rId15"/>
    <p:sldId id="486" r:id="rId16"/>
    <p:sldId id="499" r:id="rId17"/>
    <p:sldId id="494" r:id="rId18"/>
    <p:sldId id="377" r:id="rId19"/>
    <p:sldId id="495" r:id="rId20"/>
    <p:sldId id="383" r:id="rId21"/>
    <p:sldId id="457" r:id="rId22"/>
    <p:sldId id="384" r:id="rId23"/>
    <p:sldId id="385" r:id="rId24"/>
    <p:sldId id="386" r:id="rId25"/>
    <p:sldId id="456" r:id="rId26"/>
    <p:sldId id="389" r:id="rId27"/>
    <p:sldId id="394" r:id="rId28"/>
    <p:sldId id="395" r:id="rId29"/>
    <p:sldId id="460" r:id="rId30"/>
    <p:sldId id="396" r:id="rId31"/>
    <p:sldId id="399" r:id="rId32"/>
    <p:sldId id="400" r:id="rId33"/>
    <p:sldId id="496" r:id="rId34"/>
    <p:sldId id="497" r:id="rId35"/>
  </p:sldIdLst>
  <p:sldSz cx="9144000" cy="6858000" type="screen4x3"/>
  <p:notesSz cx="7077075" cy="9363075"/>
  <p:custShowLst>
    <p:custShow name="Custom Show 1" id="0">
      <p:sldLst>
        <p:sld r:id="rId7"/>
        <p:sld r:id="rId12"/>
      </p:sldLst>
    </p:custShow>
  </p:custShow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Helvetica" panose="020B0604020202020204" pitchFamily="34" charset="0"/>
        <a:ea typeface="MS PGothic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Helvetica" panose="020B0604020202020204" pitchFamily="34" charset="0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Helvetica" panose="020B0604020202020204" pitchFamily="34" charset="0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Helvetica" panose="020B0604020202020204" pitchFamily="34" charset="0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Helvetica" panose="020B060402020202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sz="1600" kern="1200">
        <a:solidFill>
          <a:schemeClr val="tx1"/>
        </a:solidFill>
        <a:latin typeface="Helvetica" panose="020B060402020202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sz="1600" kern="1200">
        <a:solidFill>
          <a:schemeClr val="tx1"/>
        </a:solidFill>
        <a:latin typeface="Helvetica" panose="020B060402020202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sz="1600" kern="1200">
        <a:solidFill>
          <a:schemeClr val="tx1"/>
        </a:solidFill>
        <a:latin typeface="Helvetica" panose="020B060402020202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sz="1600" kern="1200">
        <a:solidFill>
          <a:schemeClr val="tx1"/>
        </a:solidFill>
        <a:latin typeface="Helvetica" panose="020B060402020202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79">
          <p15:clr>
            <a:srgbClr val="A4A3A4"/>
          </p15:clr>
        </p15:guide>
        <p15:guide id="2" pos="52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9933"/>
    <a:srgbClr val="000099"/>
    <a:srgbClr val="0066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273" autoAdjust="0"/>
    <p:restoredTop sz="77764" autoAdjust="0"/>
  </p:normalViewPr>
  <p:slideViewPr>
    <p:cSldViewPr snapToGrid="0">
      <p:cViewPr varScale="1">
        <p:scale>
          <a:sx n="66" d="100"/>
          <a:sy n="66" d="100"/>
        </p:scale>
        <p:origin x="2083" y="62"/>
      </p:cViewPr>
      <p:guideLst>
        <p:guide orient="horz" pos="679"/>
        <p:guide pos="521"/>
      </p:guideLst>
    </p:cSldViewPr>
  </p:slideViewPr>
  <p:outlineViewPr>
    <p:cViewPr>
      <p:scale>
        <a:sx n="33" d="100"/>
        <a:sy n="33" d="100"/>
      </p:scale>
      <p:origin x="0" y="-91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3556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>
            <a:extLst>
              <a:ext uri="{FF2B5EF4-FFF2-40B4-BE49-F238E27FC236}">
                <a16:creationId xmlns:a16="http://schemas.microsoft.com/office/drawing/2014/main" id="{BA5EF3F1-DA56-4558-863E-F6BA96777585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3066518" cy="467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3933" tIns="46967" rIns="93933" bIns="46967" numCol="1" anchor="t" anchorCtr="0" compatLnSpc="1">
            <a:prstTxWarp prst="textNoShape">
              <a:avLst/>
            </a:prstTxWarp>
          </a:bodyPr>
          <a:lstStyle>
            <a:lvl1pPr defTabSz="939299">
              <a:defRPr sz="1200">
                <a:latin typeface="Helvetica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8371" name="Rectangle 3">
            <a:extLst>
              <a:ext uri="{FF2B5EF4-FFF2-40B4-BE49-F238E27FC236}">
                <a16:creationId xmlns:a16="http://schemas.microsoft.com/office/drawing/2014/main" id="{484DD419-3535-4A48-90CB-EEC704CA6546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10557" y="0"/>
            <a:ext cx="3066518" cy="467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3933" tIns="46967" rIns="93933" bIns="46967" numCol="1" anchor="t" anchorCtr="0" compatLnSpc="1">
            <a:prstTxWarp prst="textNoShape">
              <a:avLst/>
            </a:prstTxWarp>
          </a:bodyPr>
          <a:lstStyle>
            <a:lvl1pPr algn="r" defTabSz="939299">
              <a:defRPr sz="1200">
                <a:latin typeface="Helvetica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8372" name="Rectangle 4">
            <a:extLst>
              <a:ext uri="{FF2B5EF4-FFF2-40B4-BE49-F238E27FC236}">
                <a16:creationId xmlns:a16="http://schemas.microsoft.com/office/drawing/2014/main" id="{24810323-6DAF-43FA-9378-1F51BC33E22E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8895562"/>
            <a:ext cx="3066518" cy="467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3933" tIns="46967" rIns="93933" bIns="46967" numCol="1" anchor="b" anchorCtr="0" compatLnSpc="1">
            <a:prstTxWarp prst="textNoShape">
              <a:avLst/>
            </a:prstTxWarp>
          </a:bodyPr>
          <a:lstStyle>
            <a:lvl1pPr defTabSz="939299">
              <a:defRPr sz="1200">
                <a:latin typeface="Helvetica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8373" name="Rectangle 5">
            <a:extLst>
              <a:ext uri="{FF2B5EF4-FFF2-40B4-BE49-F238E27FC236}">
                <a16:creationId xmlns:a16="http://schemas.microsoft.com/office/drawing/2014/main" id="{1B9A42BA-5180-4824-9288-4620201EDE50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10557" y="8895562"/>
            <a:ext cx="3066518" cy="467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3933" tIns="46967" rIns="93933" bIns="46967" numCol="1" anchor="b" anchorCtr="0" compatLnSpc="1">
            <a:prstTxWarp prst="textNoShape">
              <a:avLst/>
            </a:prstTxWarp>
          </a:bodyPr>
          <a:lstStyle>
            <a:lvl1pPr algn="r" defTabSz="939299">
              <a:defRPr sz="1200"/>
            </a:lvl1pPr>
          </a:lstStyle>
          <a:p>
            <a:pPr>
              <a:defRPr/>
            </a:pPr>
            <a:fld id="{2B4FE77A-4BC7-4182-A064-BAC477140E4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2T20:53:47.2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128 107 10400,'-9'-1'61,"0"1"-1,0 0 1,-1 0 0,1 1 0,-15 3 0,10-2 108,14-2-165,0 0 1,-1 0 0,1 0-1,0 0 1,0-1 0,-1 1-1,1 0 1,0 0 0,0 0-1,0 0 1,0-1-1,-1 1 1,1 0 0,0 0-1,0 0 1,0 0 0,0-1-1,0 1 1,0 0 0,-1 0-1,1-1 1,0 1 0,0 0-1,0 0 1,0-1 0,0 1-1,0 0 1,0 0 0,0-1-1,0 1 1,0 0 0,0 0-1,0 0 1,0-1-1,0 1 1,0 0 0,1 0-1,-1-1 1,0 1 0,0 0-1,0 0 1,0 0 0,0-1-1,0-7 531,-14 6 78,2 2-130,9 0-70,-4 0-162,6 0-54,0 0-184,1 0 0,0-1 0,-1 1 1,1-1-1,0 1 0,0 0 0,-1-1 0,1 1 0,0-1 0,0 1 0,0-1 0,0 1 0,-1-1 0,1 1 0,0-1 1,0 1-1,0-1 0,0 1 0,0-1 0,1 0 0,1-2-50,1 1-1,0 0 1,-1-1 0,1 0-1,-1 1 1,0-1 0,0 0-1,3-6 1,4-6-1238,16-24-7051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3T23:13:07.4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8968,'0'0'8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3T23:13:07.8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1 138 10584,'1'-4'16,"0"2"-17,-1 0 1,1 0-1,-1 0 1,1 0-1,0 0 1,0 1-1,0-1 1,0 0-1,0 1 1,0-1-1,0 0 1,1 1-1,-1-1 1,0 1-1,1 0 1,-1-1-1,1 1 1,1-1-1,-2 1 39,0 1 0,0-1-1,0 1 1,0-1 0,0 0 0,0 0-1,0 0 1,0 0 0,-1 1-1,1-1 1,0 0 0,-1 0-1,1 0 1,-1 0 0,1-1 0,-1 1-1,1 0 1,-1 0 0,0 0-1,0 0 1,1-2 0,-1 2 462,5-13 600,-5 3-815,-1 7-91,1 1 0,0-1 0,1 1 0,-1-1 0,0 1 0,1-1 0,1-4 0,1-2 194,-3 1 7,0 7 246,-7 9-233,6-6-502,0 0 0,0-1-1,-1 1 1,1 0 0,0 0-1,0 0 1,0-1 0,0 1-1,0 0 1,1 1 0,-1-1-1,0 0 1,0 0 0,1 0-1,-1 0 1,0 1 0,1-1-1,-1 2 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3T23:13:11.4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11832,'0'0'128,"41"25"-128,2 0-8496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3T23:13:12.7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56 11568,'6'-8'24,"18"-23"348,-23 30-350,1-1 0,-1 1 0,0 0 0,1 0 0,-1 0 0,1 0 0,-1 1 0,1-1 0,0 0 0,-1 1 0,1-1 0,-1 1 0,1-1 0,0 1 0,0 0 0,-1 0 0,1 0 0,0 0 0,2 0 0,0 1 122,0-1 1,-1 0 0,1 0 0,-1 0-1,1-1 1,0 1 0,-1-1 0,5-1 0,-4 1-103,7 1 306,-2 4 27,-7-4-191,0 22 23,-2-19-201,1 0-1,0 0 1,-1 0-1,0 0 1,0 0-1,0 0 1,0 0 0,-1 0-1,1 0 1,-1 0-1,1 0 1,-1 0-1,0 0 1,0 0-1,-1 0 1,1-1-1,0 1 1,-1 0-1,0-1 1,-3 5 0,5-6-6,0 0 1,1 0 0,-1 0 0,1 0 0,-1 0 0,1 0-1,0 0 1,-1 0 0,1 0 0,0 0 0,0 0 0,-1 0-1,1 0 1,0-1 0,0 1 0,0 0 0,2 0 0,19 14 4,-19-16-5,-2 1 0,0 0 1,-1 0-1,1-1 0,0 1 1,-1 0-1,1 0 0,0 0 1,0 0-1,-1 0 0,1 0 1,0 1-1,-1-1 0,1 0 1,0 0-1,-1 0 0,1 1 1,0-1-1,-1 0 0,1 0 1,0 1-1,-1-1 0,1 1 1,-1-1-1,1 1 0,-1-1 1,1 1-1,5 4 6,-4-3-3,0-1-1,0 1 0,0-1 0,0 0 1,0 0-1,0 0 0,0 0 0,0 0 1,0 0-1,1-1 0,2 1 0,-3 1 6,0 0 0,0 0 0,0 1 0,0-1 0,0 0 0,0 1 0,0-1 0,-1 1 0,1-1 0,1 6 0,2 2 27,-1-6-326,-2 1 1,1 0-1,0 0 0,-1 1 1,2 6-1,0 4-8842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3T23:13:22.0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24 14520,'0'0'360,"-10"-23"8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3T23:13:24.6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0 105 17207,'0'0'2994,"0"-4"-1982,1 0-973,-1-1 1,1 1 0,1 0 0,-1 0-1,0 0 1,1-1 0,0 2-1,0-1 1,0 0 0,0 0 0,1 1-1,4-6 1,7-13-2692,0 0-10521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3T23:14:18.7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 16671,'0'0'0,"-11"2"-16,0 4 16,4 6-16,12-1-271,-3 2 7,0 0-11296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3T23:18:31.5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78 12192,'0'0'0,"37"-30"424,-16 12-424,-9 3 432,-9 5 96,5 6-528,2 4 536,-6 18-528,-1-5-8,-2 0 8,-1 1-8,0-1-10120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3T23:18:32.0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14968,'0'0'0,"8"8"-232,10 16 8,7 8 224,-3-7-376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3T23:19:45.5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58 11120,'-1'-4'466,"-2"1"-277,0-5-241,0-8 3502,4 12-3238,0 3-195,1-1-1,-1 1 1,1 0 0,-1-1-1,1 1 1,0 0 0,0 0-1,-1 0 1,1 0 0,0 0-1,0 0 1,0 1 0,0-1-1,0 1 1,0-1 0,3 1-1,5-2-1836,1-3-7620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0T17:44:12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5112,'0'0'0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3T23:23:39.4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0 12464,'0'0'1169,"0"4"-390,0-1-991,0-3 267,0 0 0,0 1 1,1-1-1,-1 1 0,0-1 0,0 1 0,0-1 1,0 1-1,0-1 0,0 1 0,0-1 0,0 1 0,-1-1 1,1 1-1,0-1 0,0 1 0,0-1 0,0 1 1,-1-1-1,1 1 0,0-1 0,0 1 0,-1-1 1,1 0-1,0 1 0,-1-1 0,1 0 0,0 1 0,-1-1 1,1 0-1,-1 1 0,1-1 0,-1 0 0,1 0 1,-1 1-1,1-1 0,0 0 0,-1 0 0,0 0 1,-1 0 1303,2-1-1171,0-5-48,0 3-18,0-3-26,0 6-92,-1 0 1,1-1-1,0 1 1,-1 0-1,1 0 1,-1 0 0,1-1-1,0 1 1,-1 0-1,1 0 1,-1 0-1,1 0 1,0 0-1,-1 0 1,1 0-1,-1 0 1,1 0 0,0 0-1,-1 0 1,1 0-1,-1 0 1,1 0-1,-1 0 1,1 1-1,0-1 1,-1 0-1,1 0 1,0 0-1,-1 0 1,1 1 0,0-1-1,-1 0 1,1 1-1,-1-1 1,-17 10 54,-5 5-2285,-5 0-8967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3T23:26:33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13984,'0'0'1993,"1"5"-1312,1 11-622,1 1 0,1-1 0,1 0 0,0-1 1,1 1-1,13 23 0,-9-19-641,-1 0 0,-1 1 0,10 38 0,-14-33-9498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3T23:26:33.7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37 10848,'2'-1'5,"0"0"0,-1 0 1,1-1-1,0 1 1,-1 0-1,1-1 0,-1 1 1,0-1-1,1 1 1,-1-1-1,0 1 1,0-1-1,0 0 0,0 0 1,0 0-1,-1 1 1,1-1-1,0-4 0,0 6 2,-1-1 0,0 1 0,0 0 0,1-1 0,-1 1 0,0 0 0,1 0 0,-1-1 0,0 1 0,1 0 0,-1 0 0,0 0 0,1 0 0,-1 0 0,1-1 0,-1 1 0,0 0 0,1 0 0,-1 0 0,0 0 0,1 0 0,-1 0 0,1 0 0,-1 0 0,0 0 0,1 0 0,-1 1 0,0-1 0,1 0 0,-1 0 0,1 0 0,-1 0 0,0 1 0,1-1 0,-1 0 0,0 0 0,0 0 0,1 1 0,13 9 524,-4 49-1789,-4-30-5782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3T23:27:50.5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7 16048,'0'0'0,"-22"-7"927,33 36-927,0 0-12255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3T23:27:50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0 13984,'0'0'0,"-11"9"0,4 6-128,10 10 128,5-12-128,6-24 128,0 0-9816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9T19:36:11.7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62 4576,'0'0'0,"-30"-23"0,10 3 0,2 7 0,6 7 8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3T23:57:20.7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17391,'0'0'888,"14"20"-888,1 2 0,3-6 0,6-1 0,-2 7 0,7-8-128,4-21 128,-2-1-120,-6 1 120,-2 0-13047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3T23:57:41.5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0 13536,'0'0'2290,"-2"4"-2332,1-1-179,-1 1 1,1 0-1,0 0 1,0-1-1,0 1 1,0 0-1,1 0 1,-1 5 0,1 2-9180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3T23:57:41.9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21 13448,'0'0'0,"-7"-13"80,-3 5 208,-7 12-288,1 7-16,-1 0 16,3-1-8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3T23:57:42.7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0 14344,'0'0'0,"-9"7"-24,7 1-8,-7-4 32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0T17:56:16.2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59 8880,'0'0'0,"-9"-27"0,-1 10 136,-1 15 0,19-10 184,2 13-312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3T23:57:43.2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12464,'0'0'0,"8"10"72,-5 5 64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3T23:58:16.8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18 14344,'0'-4'706,"-5"-10"279,5 28 1468,1-7-2202,0 0-1,1 0 1,-1 0-1,5 11 1,-1-9-380,3 3 539,-7-12-546,0 0 0,-1 0 0,1 0 0,0 0 0,0-1 0,0 1 0,0 0 1,0-1-1,-1 1 0,1 0 0,0-1 0,0 1 0,-1-1 0,1 1 0,0-1 0,-1 1 0,1-1 0,1-1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0T17:56:16.5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5296,'0'0'0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0T17:56:16.9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13 13448,'0'0'0,"-13"0"-8,18-12 8,-4 21-176,-1 3 56,-1 7 120,-2-1-9384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3T23:05:10.5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12104,'0'0'0,"25"19"0,-6 2-192,-1 0 192,-1 8-184,-9 3 184,1-2-8320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3T23:05:19.7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38 15064,'0'0'1344,"24"3"-1344,-8-9 0,4-12 0,0 2-11832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3T23:12:50.6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4488,'0'0'0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3T23:12:51.0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13272,'0'0'3537,"-1"3"-3459,1-1-72,0-1-1,0 1 1,0-1-1,1 0 1,-1 1-1,0-1 1,1 0-1,-1 0 1,0 1-1,1-1 1,0 0-1,-1 0 1,1 1-1,0-1 1,-1 0-1,1 0 1,1 1-1,24 23 146,-13-12-85,-12-11-249,1 0-1,0-1 1,0 1-1,-1 0 1,1-1-1,0 1 1,1-1-1,-1 1 1,0-1-1,3 2 1,13 3-10210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>
            <a:extLst>
              <a:ext uri="{FF2B5EF4-FFF2-40B4-BE49-F238E27FC236}">
                <a16:creationId xmlns:a16="http://schemas.microsoft.com/office/drawing/2014/main" id="{B4CC2E74-C414-421A-AFA7-7AD5503D68A6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3066518" cy="467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3933" tIns="46967" rIns="93933" bIns="46967" numCol="1" anchor="t" anchorCtr="0" compatLnSpc="1">
            <a:prstTxWarp prst="textNoShape">
              <a:avLst/>
            </a:prstTxWarp>
          </a:bodyPr>
          <a:lstStyle>
            <a:lvl1pPr defTabSz="939299">
              <a:defRPr sz="1200">
                <a:latin typeface="Helvetica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2227" name="Rectangle 3">
            <a:extLst>
              <a:ext uri="{FF2B5EF4-FFF2-40B4-BE49-F238E27FC236}">
                <a16:creationId xmlns:a16="http://schemas.microsoft.com/office/drawing/2014/main" id="{976AF616-AB90-4E7F-8CBD-E18628BDFD40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4010557" y="0"/>
            <a:ext cx="3066518" cy="467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3933" tIns="46967" rIns="93933" bIns="46967" numCol="1" anchor="t" anchorCtr="0" compatLnSpc="1">
            <a:prstTxWarp prst="textNoShape">
              <a:avLst/>
            </a:prstTxWarp>
          </a:bodyPr>
          <a:lstStyle>
            <a:lvl1pPr algn="r" defTabSz="939299">
              <a:defRPr sz="1200">
                <a:latin typeface="Helvetica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6" name="Rectangle 4">
            <a:extLst>
              <a:ext uri="{FF2B5EF4-FFF2-40B4-BE49-F238E27FC236}">
                <a16:creationId xmlns:a16="http://schemas.microsoft.com/office/drawing/2014/main" id="{A2547EFD-2E4E-4F1E-9C38-1769A19FE9AF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96975" y="703263"/>
            <a:ext cx="4683125" cy="35115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2229" name="Rectangle 5">
            <a:extLst>
              <a:ext uri="{FF2B5EF4-FFF2-40B4-BE49-F238E27FC236}">
                <a16:creationId xmlns:a16="http://schemas.microsoft.com/office/drawing/2014/main" id="{057C0FA9-CCA1-411E-AF38-6F0D142B673D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44038" y="4447781"/>
            <a:ext cx="5188999" cy="42124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3933" tIns="46967" rIns="93933" bIns="4696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2230" name="Rectangle 6">
            <a:extLst>
              <a:ext uri="{FF2B5EF4-FFF2-40B4-BE49-F238E27FC236}">
                <a16:creationId xmlns:a16="http://schemas.microsoft.com/office/drawing/2014/main" id="{EDAACFE1-A46E-4F3E-BEDA-71DF3423BDD2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8895562"/>
            <a:ext cx="3066518" cy="467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3933" tIns="46967" rIns="93933" bIns="46967" numCol="1" anchor="b" anchorCtr="0" compatLnSpc="1">
            <a:prstTxWarp prst="textNoShape">
              <a:avLst/>
            </a:prstTxWarp>
          </a:bodyPr>
          <a:lstStyle>
            <a:lvl1pPr defTabSz="939299">
              <a:defRPr sz="1200">
                <a:latin typeface="Helvetica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2231" name="Rectangle 7">
            <a:extLst>
              <a:ext uri="{FF2B5EF4-FFF2-40B4-BE49-F238E27FC236}">
                <a16:creationId xmlns:a16="http://schemas.microsoft.com/office/drawing/2014/main" id="{4B26FC4F-FD39-427A-9FA6-FD8C598E636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10557" y="8895562"/>
            <a:ext cx="3066518" cy="467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3933" tIns="46967" rIns="93933" bIns="46967" numCol="1" anchor="b" anchorCtr="0" compatLnSpc="1">
            <a:prstTxWarp prst="textNoShape">
              <a:avLst/>
            </a:prstTxWarp>
          </a:bodyPr>
          <a:lstStyle>
            <a:lvl1pPr algn="r" defTabSz="939299">
              <a:defRPr sz="1200"/>
            </a:lvl1pPr>
          </a:lstStyle>
          <a:p>
            <a:pPr>
              <a:defRPr/>
            </a:pPr>
            <a:fld id="{712C5CB1-8AEC-4E8C-8D41-16374A299E8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anose="020B0600070205080204" pitchFamily="34" charset="-128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anose="020B0600070205080204" pitchFamily="34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>
            <a:extLst>
              <a:ext uri="{FF2B5EF4-FFF2-40B4-BE49-F238E27FC236}">
                <a16:creationId xmlns:a16="http://schemas.microsoft.com/office/drawing/2014/main" id="{1C710CEB-22F3-41CD-90AC-F7BAF3542A8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50157" indent="-288522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54087" indent="-230817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15722" indent="-230817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77357" indent="-230817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38992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3000626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62261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923896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4C3F42A7-D8EF-4891-925D-7E3DD5A5A6E0}" type="slidenum">
              <a:rPr lang="en-US" altLang="en-US" sz="1200"/>
              <a:pPr/>
              <a:t>1</a:t>
            </a:fld>
            <a:endParaRPr lang="en-US" altLang="en-US" sz="1200"/>
          </a:p>
        </p:txBody>
      </p:sp>
      <p:sp>
        <p:nvSpPr>
          <p:cNvPr id="6147" name="Rectangle 2">
            <a:extLst>
              <a:ext uri="{FF2B5EF4-FFF2-40B4-BE49-F238E27FC236}">
                <a16:creationId xmlns:a16="http://schemas.microsoft.com/office/drawing/2014/main" id="{717A8628-2E10-4B87-827A-4034D181A78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8" name="Rectangle 3">
            <a:extLst>
              <a:ext uri="{FF2B5EF4-FFF2-40B4-BE49-F238E27FC236}">
                <a16:creationId xmlns:a16="http://schemas.microsoft.com/office/drawing/2014/main" id="{9B71CC91-60F8-414F-AF44-F9B23756A5D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42434" y="4447781"/>
            <a:ext cx="5192210" cy="421242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>
            <a:extLst>
              <a:ext uri="{FF2B5EF4-FFF2-40B4-BE49-F238E27FC236}">
                <a16:creationId xmlns:a16="http://schemas.microsoft.com/office/drawing/2014/main" id="{D3682090-4C7F-4BBF-B210-69B6532E81D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50157" indent="-288522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54087" indent="-230817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15722" indent="-230817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77357" indent="-230817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38992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3000626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62261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923896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96B3E72A-CBD0-4A8B-906B-5F408CB939CB}" type="slidenum">
              <a:rPr lang="en-US" altLang="en-US" sz="1200"/>
              <a:pPr/>
              <a:t>13</a:t>
            </a:fld>
            <a:endParaRPr lang="en-US" altLang="en-US" sz="1200"/>
          </a:p>
        </p:txBody>
      </p:sp>
      <p:sp>
        <p:nvSpPr>
          <p:cNvPr id="20483" name="Rectangle 2">
            <a:extLst>
              <a:ext uri="{FF2B5EF4-FFF2-40B4-BE49-F238E27FC236}">
                <a16:creationId xmlns:a16="http://schemas.microsoft.com/office/drawing/2014/main" id="{CC675BEA-E819-45DB-9D5B-FCC7D29962E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4" name="Rectangle 3">
            <a:extLst>
              <a:ext uri="{FF2B5EF4-FFF2-40B4-BE49-F238E27FC236}">
                <a16:creationId xmlns:a16="http://schemas.microsoft.com/office/drawing/2014/main" id="{E6245AE6-F975-4CB6-A6FD-9F8E48BBA4F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42434" y="4447781"/>
            <a:ext cx="5192210" cy="421242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>
            <a:extLst>
              <a:ext uri="{FF2B5EF4-FFF2-40B4-BE49-F238E27FC236}">
                <a16:creationId xmlns:a16="http://schemas.microsoft.com/office/drawing/2014/main" id="{994C62E2-AFD2-4FBB-8598-15205348FB4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50157" indent="-288522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54087" indent="-230817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15722" indent="-230817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77357" indent="-230817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38992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3000626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62261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923896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8EC6A394-E874-4EE6-A573-E94510DFC5D6}" type="slidenum">
              <a:rPr lang="en-US" altLang="en-US" sz="1200"/>
              <a:pPr/>
              <a:t>14</a:t>
            </a:fld>
            <a:endParaRPr lang="en-US" altLang="en-US" sz="1200"/>
          </a:p>
        </p:txBody>
      </p:sp>
      <p:sp>
        <p:nvSpPr>
          <p:cNvPr id="22531" name="Rectangle 2">
            <a:extLst>
              <a:ext uri="{FF2B5EF4-FFF2-40B4-BE49-F238E27FC236}">
                <a16:creationId xmlns:a16="http://schemas.microsoft.com/office/drawing/2014/main" id="{7CFC8D8E-E673-4821-A709-6157065E4CD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2" name="Rectangle 3">
            <a:extLst>
              <a:ext uri="{FF2B5EF4-FFF2-40B4-BE49-F238E27FC236}">
                <a16:creationId xmlns:a16="http://schemas.microsoft.com/office/drawing/2014/main" id="{AC43F747-DB06-4B73-9E6F-9FE6A13AC2B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42434" y="4447781"/>
            <a:ext cx="5192210" cy="421242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>
            <a:extLst>
              <a:ext uri="{FF2B5EF4-FFF2-40B4-BE49-F238E27FC236}">
                <a16:creationId xmlns:a16="http://schemas.microsoft.com/office/drawing/2014/main" id="{849C3F0A-D3BE-431D-8731-738A67BF79A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50157" indent="-288522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54087" indent="-230817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15722" indent="-230817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77357" indent="-230817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38992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3000626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62261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923896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72EC7B4E-2CDE-43FC-862B-874E947E3B53}" type="slidenum">
              <a:rPr lang="en-US" altLang="en-US" sz="1200"/>
              <a:pPr/>
              <a:t>15</a:t>
            </a:fld>
            <a:endParaRPr lang="en-US" altLang="en-US" sz="1200"/>
          </a:p>
        </p:txBody>
      </p:sp>
      <p:sp>
        <p:nvSpPr>
          <p:cNvPr id="24579" name="Rectangle 2">
            <a:extLst>
              <a:ext uri="{FF2B5EF4-FFF2-40B4-BE49-F238E27FC236}">
                <a16:creationId xmlns:a16="http://schemas.microsoft.com/office/drawing/2014/main" id="{BCF0DBB6-F167-40B1-BD30-66A89FB2534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80" name="Rectangle 3">
            <a:extLst>
              <a:ext uri="{FF2B5EF4-FFF2-40B4-BE49-F238E27FC236}">
                <a16:creationId xmlns:a16="http://schemas.microsoft.com/office/drawing/2014/main" id="{D5648EE5-B87E-4EDB-BA16-A97C7157303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42434" y="4447781"/>
            <a:ext cx="5192210" cy="421242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06715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4659DA-A423-B64D-BDAD-B14104DC6B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CD9A39F-C5CC-2D1E-B5D0-3F1CF77DB7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4E5F722-4030-CDB8-FA6B-4D59956506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B6810F-3D58-2C75-A6E9-11E90F87F3F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12C5CB1-8AEC-4E8C-8D41-16374A299E8A}" type="slidenum">
              <a:rPr lang="en-US" altLang="en-US" smtClean="0"/>
              <a:pPr>
                <a:defRPr/>
              </a:pPr>
              <a:t>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25042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>
            <a:extLst>
              <a:ext uri="{FF2B5EF4-FFF2-40B4-BE49-F238E27FC236}">
                <a16:creationId xmlns:a16="http://schemas.microsoft.com/office/drawing/2014/main" id="{69145523-6817-433F-88BD-678AA35B324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50157" indent="-288522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54087" indent="-230817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15722" indent="-230817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77357" indent="-230817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38992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3000626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62261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923896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21B770F2-308C-4A9B-A23B-435D5915A235}" type="slidenum">
              <a:rPr lang="en-US" altLang="en-US" sz="1200"/>
              <a:pPr/>
              <a:t>18</a:t>
            </a:fld>
            <a:endParaRPr lang="en-US" altLang="en-US" sz="1200"/>
          </a:p>
        </p:txBody>
      </p:sp>
      <p:sp>
        <p:nvSpPr>
          <p:cNvPr id="30723" name="Rectangle 2">
            <a:extLst>
              <a:ext uri="{FF2B5EF4-FFF2-40B4-BE49-F238E27FC236}">
                <a16:creationId xmlns:a16="http://schemas.microsoft.com/office/drawing/2014/main" id="{6D06FA43-FDA7-4E8F-B43E-9AF6CC94E47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>
            <a:extLst>
              <a:ext uri="{FF2B5EF4-FFF2-40B4-BE49-F238E27FC236}">
                <a16:creationId xmlns:a16="http://schemas.microsoft.com/office/drawing/2014/main" id="{70DDF17D-ADEA-4E9A-8EF4-876D073C238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42434" y="4447781"/>
            <a:ext cx="5192210" cy="421242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>
            <a:extLst>
              <a:ext uri="{FF2B5EF4-FFF2-40B4-BE49-F238E27FC236}">
                <a16:creationId xmlns:a16="http://schemas.microsoft.com/office/drawing/2014/main" id="{89A2C9D5-37F8-46BF-A4B2-B8B3BEA4B2B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50157" indent="-288522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54087" indent="-230817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15722" indent="-230817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77357" indent="-230817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38992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3000626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62261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923896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825E3FF6-A043-4717-ACA2-A42D20435F2A}" type="slidenum">
              <a:rPr lang="en-US" altLang="en-US" sz="1200"/>
              <a:pPr/>
              <a:t>20</a:t>
            </a:fld>
            <a:endParaRPr lang="en-US" altLang="en-US" sz="1200"/>
          </a:p>
        </p:txBody>
      </p:sp>
      <p:sp>
        <p:nvSpPr>
          <p:cNvPr id="38915" name="Rectangle 2">
            <a:extLst>
              <a:ext uri="{FF2B5EF4-FFF2-40B4-BE49-F238E27FC236}">
                <a16:creationId xmlns:a16="http://schemas.microsoft.com/office/drawing/2014/main" id="{8E26EBCF-CCF9-49D6-9BC9-0B42E960DB4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6" name="Rectangle 3">
            <a:extLst>
              <a:ext uri="{FF2B5EF4-FFF2-40B4-BE49-F238E27FC236}">
                <a16:creationId xmlns:a16="http://schemas.microsoft.com/office/drawing/2014/main" id="{20239E20-9258-406C-ABA4-4100B448CB1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42434" y="4447781"/>
            <a:ext cx="5192210" cy="421242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12C5CB1-8AEC-4E8C-8D41-16374A299E8A}" type="slidenum">
              <a:rPr lang="en-US" altLang="en-US" smtClean="0"/>
              <a:pPr>
                <a:defRPr/>
              </a:pPr>
              <a:t>21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759205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7">
            <a:extLst>
              <a:ext uri="{FF2B5EF4-FFF2-40B4-BE49-F238E27FC236}">
                <a16:creationId xmlns:a16="http://schemas.microsoft.com/office/drawing/2014/main" id="{1DBA71E5-18EF-43E7-93DD-CA6F880BF78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50157" indent="-288522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54087" indent="-230817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15722" indent="-230817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77357" indent="-230817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38992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3000626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62261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923896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133DC68A-4FDB-4EB8-B0A0-36C89B51C904}" type="slidenum">
              <a:rPr lang="en-US" altLang="en-US" sz="1200"/>
              <a:pPr/>
              <a:t>22</a:t>
            </a:fld>
            <a:endParaRPr lang="en-US" altLang="en-US" sz="1200"/>
          </a:p>
        </p:txBody>
      </p:sp>
      <p:sp>
        <p:nvSpPr>
          <p:cNvPr id="41987" name="Rectangle 2">
            <a:extLst>
              <a:ext uri="{FF2B5EF4-FFF2-40B4-BE49-F238E27FC236}">
                <a16:creationId xmlns:a16="http://schemas.microsoft.com/office/drawing/2014/main" id="{0EFA33CB-C944-4E9D-B3A5-D032771D16B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988" name="Rectangle 3">
            <a:extLst>
              <a:ext uri="{FF2B5EF4-FFF2-40B4-BE49-F238E27FC236}">
                <a16:creationId xmlns:a16="http://schemas.microsoft.com/office/drawing/2014/main" id="{C2307F3D-2E4B-472D-8C41-D1FFB210716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42434" y="4447781"/>
            <a:ext cx="5192210" cy="421242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>
            <a:extLst>
              <a:ext uri="{FF2B5EF4-FFF2-40B4-BE49-F238E27FC236}">
                <a16:creationId xmlns:a16="http://schemas.microsoft.com/office/drawing/2014/main" id="{3D93A8BB-72D5-40E9-B777-4CC9355B402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50157" indent="-288522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54087" indent="-230817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15722" indent="-230817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77357" indent="-230817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38992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3000626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62261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923896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50FDFC39-5922-4703-9593-C8F577919411}" type="slidenum">
              <a:rPr lang="en-US" altLang="en-US" sz="1200"/>
              <a:pPr/>
              <a:t>23</a:t>
            </a:fld>
            <a:endParaRPr lang="en-US" altLang="en-US" sz="1200"/>
          </a:p>
        </p:txBody>
      </p:sp>
      <p:sp>
        <p:nvSpPr>
          <p:cNvPr id="44035" name="Rectangle 2">
            <a:extLst>
              <a:ext uri="{FF2B5EF4-FFF2-40B4-BE49-F238E27FC236}">
                <a16:creationId xmlns:a16="http://schemas.microsoft.com/office/drawing/2014/main" id="{C8CCF976-4F51-4193-AF19-DEA748741E6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6" name="Rectangle 3">
            <a:extLst>
              <a:ext uri="{FF2B5EF4-FFF2-40B4-BE49-F238E27FC236}">
                <a16:creationId xmlns:a16="http://schemas.microsoft.com/office/drawing/2014/main" id="{F6FF947C-4F92-49A0-8338-0BEA886FAC0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42434" y="4447781"/>
            <a:ext cx="5192210" cy="421242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>
            <a:extLst>
              <a:ext uri="{FF2B5EF4-FFF2-40B4-BE49-F238E27FC236}">
                <a16:creationId xmlns:a16="http://schemas.microsoft.com/office/drawing/2014/main" id="{68D50FF3-548E-49DD-BF1B-5A9FCEB953E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50157" indent="-288522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54087" indent="-230817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15722" indent="-230817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77357" indent="-230817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38992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3000626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62261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923896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6C993EA4-DB1C-4EB9-9D70-9176870586F2}" type="slidenum">
              <a:rPr lang="en-US" altLang="en-US" sz="1200"/>
              <a:pPr/>
              <a:t>24</a:t>
            </a:fld>
            <a:endParaRPr lang="en-US" altLang="en-US" sz="1200"/>
          </a:p>
        </p:txBody>
      </p:sp>
      <p:sp>
        <p:nvSpPr>
          <p:cNvPr id="46083" name="Rectangle 2">
            <a:extLst>
              <a:ext uri="{FF2B5EF4-FFF2-40B4-BE49-F238E27FC236}">
                <a16:creationId xmlns:a16="http://schemas.microsoft.com/office/drawing/2014/main" id="{20225422-21CC-4388-95E7-E7F6FAD9A3D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4" name="Rectangle 3">
            <a:extLst>
              <a:ext uri="{FF2B5EF4-FFF2-40B4-BE49-F238E27FC236}">
                <a16:creationId xmlns:a16="http://schemas.microsoft.com/office/drawing/2014/main" id="{550AD905-B675-4756-A7AC-ED64B5BA4CC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42434" y="4447781"/>
            <a:ext cx="5192210" cy="421242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A97A0F60-CAAE-44B0-BFC7-D2B5A2AD8A5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50157" indent="-288522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54087" indent="-230817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15722" indent="-230817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77357" indent="-230817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38992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3000626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62261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923896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E887AF91-D497-4A2A-9CF7-83341342ED42}" type="slidenum">
              <a:rPr lang="en-US" altLang="en-US" sz="1200"/>
              <a:pPr/>
              <a:t>2</a:t>
            </a:fld>
            <a:endParaRPr lang="en-US" altLang="en-US" sz="1200"/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D5DFFDEC-6CD5-4870-B34B-50D2844EE41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9FD080F3-D25F-4C23-81CF-DA77256DD1A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42434" y="4447781"/>
            <a:ext cx="5192210" cy="421242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>
            <a:extLst>
              <a:ext uri="{FF2B5EF4-FFF2-40B4-BE49-F238E27FC236}">
                <a16:creationId xmlns:a16="http://schemas.microsoft.com/office/drawing/2014/main" id="{976FFAED-2FF8-4D66-B01E-6292648A66B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50157" indent="-288522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54087" indent="-230817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15722" indent="-230817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77357" indent="-230817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38992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3000626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62261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923896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B0666C75-7846-4C8C-B05F-FF2B1C433BE3}" type="slidenum">
              <a:rPr lang="en-US" altLang="en-US" sz="1200"/>
              <a:pPr/>
              <a:t>26</a:t>
            </a:fld>
            <a:endParaRPr lang="en-US" altLang="en-US" sz="1200"/>
          </a:p>
        </p:txBody>
      </p:sp>
      <p:sp>
        <p:nvSpPr>
          <p:cNvPr id="49155" name="Rectangle 2">
            <a:extLst>
              <a:ext uri="{FF2B5EF4-FFF2-40B4-BE49-F238E27FC236}">
                <a16:creationId xmlns:a16="http://schemas.microsoft.com/office/drawing/2014/main" id="{9CAF5A83-C0E8-4D27-B0D7-392C3130572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6" name="Rectangle 3">
            <a:extLst>
              <a:ext uri="{FF2B5EF4-FFF2-40B4-BE49-F238E27FC236}">
                <a16:creationId xmlns:a16="http://schemas.microsoft.com/office/drawing/2014/main" id="{624F80F9-AD06-4E60-A7ED-149E7D0CD05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42434" y="4447781"/>
            <a:ext cx="5192210" cy="421242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7">
            <a:extLst>
              <a:ext uri="{FF2B5EF4-FFF2-40B4-BE49-F238E27FC236}">
                <a16:creationId xmlns:a16="http://schemas.microsoft.com/office/drawing/2014/main" id="{435C9500-8870-48AB-A892-FABBAC0E649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50157" indent="-288522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54087" indent="-230817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15722" indent="-230817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77357" indent="-230817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38992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3000626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62261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923896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58668EFA-2A36-4BA4-8C6A-A22A5F4C6843}" type="slidenum">
              <a:rPr lang="en-US" altLang="en-US" sz="1200"/>
              <a:pPr/>
              <a:t>27</a:t>
            </a:fld>
            <a:endParaRPr lang="en-US" altLang="en-US" sz="1200"/>
          </a:p>
        </p:txBody>
      </p:sp>
      <p:sp>
        <p:nvSpPr>
          <p:cNvPr id="61443" name="Rectangle 2">
            <a:extLst>
              <a:ext uri="{FF2B5EF4-FFF2-40B4-BE49-F238E27FC236}">
                <a16:creationId xmlns:a16="http://schemas.microsoft.com/office/drawing/2014/main" id="{36CB7810-C4D8-4500-887F-593BB66BEB1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4" name="Rectangle 3">
            <a:extLst>
              <a:ext uri="{FF2B5EF4-FFF2-40B4-BE49-F238E27FC236}">
                <a16:creationId xmlns:a16="http://schemas.microsoft.com/office/drawing/2014/main" id="{E4FD67AC-AE93-4534-8FCF-300F36E2D8F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42434" y="4447781"/>
            <a:ext cx="5192210" cy="421242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>
            <a:extLst>
              <a:ext uri="{FF2B5EF4-FFF2-40B4-BE49-F238E27FC236}">
                <a16:creationId xmlns:a16="http://schemas.microsoft.com/office/drawing/2014/main" id="{4ED77D39-C4CF-42B1-B7BC-62CF52564C7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50157" indent="-288522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54087" indent="-230817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15722" indent="-230817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77357" indent="-230817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38992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3000626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62261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923896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F9FDF64C-DC3E-4F2B-8DB0-0516B4714C04}" type="slidenum">
              <a:rPr lang="en-US" altLang="en-US" sz="1200"/>
              <a:pPr/>
              <a:t>28</a:t>
            </a:fld>
            <a:endParaRPr lang="en-US" altLang="en-US" sz="1200"/>
          </a:p>
        </p:txBody>
      </p:sp>
      <p:sp>
        <p:nvSpPr>
          <p:cNvPr id="63491" name="Rectangle 2">
            <a:extLst>
              <a:ext uri="{FF2B5EF4-FFF2-40B4-BE49-F238E27FC236}">
                <a16:creationId xmlns:a16="http://schemas.microsoft.com/office/drawing/2014/main" id="{BC632CD1-158A-493F-AF7B-4891B758C85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>
            <a:extLst>
              <a:ext uri="{FF2B5EF4-FFF2-40B4-BE49-F238E27FC236}">
                <a16:creationId xmlns:a16="http://schemas.microsoft.com/office/drawing/2014/main" id="{4E64ACB8-363D-46E8-A50B-4C95ED8F0EA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42434" y="4447781"/>
            <a:ext cx="5192210" cy="421242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12C5CB1-8AEC-4E8C-8D41-16374A299E8A}" type="slidenum">
              <a:rPr lang="en-US" altLang="en-US" smtClean="0"/>
              <a:pPr>
                <a:defRPr/>
              </a:pPr>
              <a:t>29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5151429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>
            <a:extLst>
              <a:ext uri="{FF2B5EF4-FFF2-40B4-BE49-F238E27FC236}">
                <a16:creationId xmlns:a16="http://schemas.microsoft.com/office/drawing/2014/main" id="{8D44F4CC-759D-40DB-AE6E-F4B7580A1B0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50157" indent="-288522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54087" indent="-230817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15722" indent="-230817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77357" indent="-230817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38992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3000626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62261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923896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E3B433C4-8C6D-4550-9B55-7CB9502FDA22}" type="slidenum">
              <a:rPr lang="en-US" altLang="en-US" sz="1200"/>
              <a:pPr/>
              <a:t>30</a:t>
            </a:fld>
            <a:endParaRPr lang="en-US" altLang="en-US" sz="1200"/>
          </a:p>
        </p:txBody>
      </p:sp>
      <p:sp>
        <p:nvSpPr>
          <p:cNvPr id="66563" name="Rectangle 2">
            <a:extLst>
              <a:ext uri="{FF2B5EF4-FFF2-40B4-BE49-F238E27FC236}">
                <a16:creationId xmlns:a16="http://schemas.microsoft.com/office/drawing/2014/main" id="{25DCC2B8-3380-45BC-846B-5D74265D5F5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>
            <a:extLst>
              <a:ext uri="{FF2B5EF4-FFF2-40B4-BE49-F238E27FC236}">
                <a16:creationId xmlns:a16="http://schemas.microsoft.com/office/drawing/2014/main" id="{D70E39F4-F62D-4B49-8B23-A17F440862B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42434" y="4447781"/>
            <a:ext cx="5192210" cy="421242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>
            <a:extLst>
              <a:ext uri="{FF2B5EF4-FFF2-40B4-BE49-F238E27FC236}">
                <a16:creationId xmlns:a16="http://schemas.microsoft.com/office/drawing/2014/main" id="{525EFA79-6B40-4BAE-B465-FC627633F7B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50157" indent="-288522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54087" indent="-230817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15722" indent="-230817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77357" indent="-230817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38992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3000626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62261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923896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2D6E6AB2-C815-41CC-805B-FD057B97D4DA}" type="slidenum">
              <a:rPr lang="en-US" altLang="en-US" sz="1200"/>
              <a:pPr/>
              <a:t>31</a:t>
            </a:fld>
            <a:endParaRPr lang="en-US" altLang="en-US" sz="1200"/>
          </a:p>
        </p:txBody>
      </p:sp>
      <p:sp>
        <p:nvSpPr>
          <p:cNvPr id="68611" name="Rectangle 2">
            <a:extLst>
              <a:ext uri="{FF2B5EF4-FFF2-40B4-BE49-F238E27FC236}">
                <a16:creationId xmlns:a16="http://schemas.microsoft.com/office/drawing/2014/main" id="{47E3AA64-1A35-415F-B004-A48FD2B00BF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2" name="Rectangle 3">
            <a:extLst>
              <a:ext uri="{FF2B5EF4-FFF2-40B4-BE49-F238E27FC236}">
                <a16:creationId xmlns:a16="http://schemas.microsoft.com/office/drawing/2014/main" id="{4D541752-A539-4B8E-81F4-0B6B3976FD0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42434" y="4447781"/>
            <a:ext cx="5192210" cy="421242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228600" indent="-228600">
              <a:buAutoNum type="arabicPeriod"/>
            </a:pPr>
            <a:endParaRPr lang="en-US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7">
            <a:extLst>
              <a:ext uri="{FF2B5EF4-FFF2-40B4-BE49-F238E27FC236}">
                <a16:creationId xmlns:a16="http://schemas.microsoft.com/office/drawing/2014/main" id="{DDBA4B5E-E521-489C-981D-4650B86DDD4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50157" indent="-288522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54087" indent="-230817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15722" indent="-230817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77357" indent="-230817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38992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3000626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62261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923896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9AA8164C-E56D-453B-8BF0-F91DB4DDE413}" type="slidenum">
              <a:rPr lang="en-US" altLang="en-US" sz="1200"/>
              <a:pPr/>
              <a:t>32</a:t>
            </a:fld>
            <a:endParaRPr lang="en-US" altLang="en-US" sz="1200"/>
          </a:p>
        </p:txBody>
      </p:sp>
      <p:sp>
        <p:nvSpPr>
          <p:cNvPr id="70659" name="Rectangle 2">
            <a:extLst>
              <a:ext uri="{FF2B5EF4-FFF2-40B4-BE49-F238E27FC236}">
                <a16:creationId xmlns:a16="http://schemas.microsoft.com/office/drawing/2014/main" id="{AAD55101-E206-4D39-AEBA-2F57F10F033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60" name="Rectangle 3">
            <a:extLst>
              <a:ext uri="{FF2B5EF4-FFF2-40B4-BE49-F238E27FC236}">
                <a16:creationId xmlns:a16="http://schemas.microsoft.com/office/drawing/2014/main" id="{B86B736B-70D5-4868-BF05-18C87C317BB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42434" y="4447781"/>
            <a:ext cx="5192210" cy="421242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12C5CB1-8AEC-4E8C-8D41-16374A299E8A}" type="slidenum">
              <a:rPr lang="en-US" altLang="en-US" smtClean="0"/>
              <a:pPr>
                <a:defRPr/>
              </a:pPr>
              <a:t>34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650773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A97A0F60-CAAE-44B0-BFC7-D2B5A2AD8A5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50157" indent="-288522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54087" indent="-230817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15722" indent="-230817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77357" indent="-230817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38992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3000626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62261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923896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E887AF91-D497-4A2A-9CF7-83341342ED42}" type="slidenum">
              <a:rPr lang="en-US" altLang="en-US" sz="1200"/>
              <a:pPr/>
              <a:t>3</a:t>
            </a:fld>
            <a:endParaRPr lang="en-US" altLang="en-US" sz="1200"/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D5DFFDEC-6CD5-4870-B34B-50D2844EE41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9FD080F3-D25F-4C23-81CF-DA77256DD1A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42434" y="4447781"/>
            <a:ext cx="5192210" cy="421242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70189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12C5CB1-8AEC-4E8C-8D41-16374A299E8A}" type="slidenum">
              <a:rPr lang="en-US" altLang="en-US" smtClean="0"/>
              <a:pPr>
                <a:defRPr/>
              </a:pPr>
              <a:t>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859684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12C5CB1-8AEC-4E8C-8D41-16374A299E8A}" type="slidenum">
              <a:rPr lang="en-US" altLang="en-US" smtClean="0"/>
              <a:pPr>
                <a:defRPr/>
              </a:pPr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82200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7">
            <a:extLst>
              <a:ext uri="{FF2B5EF4-FFF2-40B4-BE49-F238E27FC236}">
                <a16:creationId xmlns:a16="http://schemas.microsoft.com/office/drawing/2014/main" id="{F5A7988B-18A6-4E89-B7A3-02CD5A8BA56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50157" indent="-288522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54087" indent="-230817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15722" indent="-230817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77357" indent="-230817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38992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3000626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62261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923896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0CD13F24-5BFF-454F-A8F8-2726B16156DD}" type="slidenum">
              <a:rPr lang="en-US" altLang="en-US" sz="1200"/>
              <a:pPr/>
              <a:t>6</a:t>
            </a:fld>
            <a:endParaRPr lang="en-US" altLang="en-US" sz="1200"/>
          </a:p>
        </p:txBody>
      </p:sp>
      <p:sp>
        <p:nvSpPr>
          <p:cNvPr id="10243" name="Rectangle 2">
            <a:extLst>
              <a:ext uri="{FF2B5EF4-FFF2-40B4-BE49-F238E27FC236}">
                <a16:creationId xmlns:a16="http://schemas.microsoft.com/office/drawing/2014/main" id="{93A39C31-73EB-4715-B4B8-68D4B837F1C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4" name="Rectangle 3">
            <a:extLst>
              <a:ext uri="{FF2B5EF4-FFF2-40B4-BE49-F238E27FC236}">
                <a16:creationId xmlns:a16="http://schemas.microsoft.com/office/drawing/2014/main" id="{385F3768-7479-497E-B124-A7E26764883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42434" y="4447781"/>
            <a:ext cx="5192210" cy="421242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 New Roman" panose="02020603050405020304" pitchFamily="18" charset="0"/>
            </a:endParaRPr>
          </a:p>
          <a:p>
            <a:endParaRPr lang="en-US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>
            <a:extLst>
              <a:ext uri="{FF2B5EF4-FFF2-40B4-BE49-F238E27FC236}">
                <a16:creationId xmlns:a16="http://schemas.microsoft.com/office/drawing/2014/main" id="{9CFB7107-1C42-472A-9833-6940DF3869A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50157" indent="-288522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54087" indent="-230817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15722" indent="-230817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77357" indent="-230817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38992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3000626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62261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923896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0A762164-D93F-4E35-B0AE-B1934AD126B6}" type="slidenum">
              <a:rPr lang="en-US" altLang="en-US" sz="1200"/>
              <a:pPr/>
              <a:t>7</a:t>
            </a:fld>
            <a:endParaRPr lang="en-US" altLang="en-US" sz="1200"/>
          </a:p>
        </p:txBody>
      </p:sp>
      <p:sp>
        <p:nvSpPr>
          <p:cNvPr id="12291" name="Rectangle 2">
            <a:extLst>
              <a:ext uri="{FF2B5EF4-FFF2-40B4-BE49-F238E27FC236}">
                <a16:creationId xmlns:a16="http://schemas.microsoft.com/office/drawing/2014/main" id="{11D1397A-8E5F-4649-BED7-5E5A8D0FC2A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>
            <a:extLst>
              <a:ext uri="{FF2B5EF4-FFF2-40B4-BE49-F238E27FC236}">
                <a16:creationId xmlns:a16="http://schemas.microsoft.com/office/drawing/2014/main" id="{7F5DD1DF-B9FD-494B-A0D4-6579635A743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42434" y="4447781"/>
            <a:ext cx="5192210" cy="421242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7">
            <a:extLst>
              <a:ext uri="{FF2B5EF4-FFF2-40B4-BE49-F238E27FC236}">
                <a16:creationId xmlns:a16="http://schemas.microsoft.com/office/drawing/2014/main" id="{6879A709-AA35-4A6D-9BE7-88A1C74F4BA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50157" indent="-288522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54087" indent="-230817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15722" indent="-230817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77357" indent="-230817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38992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3000626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62261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923896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8D36EA57-3AEE-45DA-8B41-1ABDFD322964}" type="slidenum">
              <a:rPr lang="en-US" altLang="en-US" sz="1200"/>
              <a:pPr/>
              <a:t>11</a:t>
            </a:fld>
            <a:endParaRPr lang="en-US" altLang="en-US" sz="1200"/>
          </a:p>
        </p:txBody>
      </p:sp>
      <p:sp>
        <p:nvSpPr>
          <p:cNvPr id="16387" name="Rectangle 2">
            <a:extLst>
              <a:ext uri="{FF2B5EF4-FFF2-40B4-BE49-F238E27FC236}">
                <a16:creationId xmlns:a16="http://schemas.microsoft.com/office/drawing/2014/main" id="{BBA83F35-444C-4933-A1C1-4CC1BA88256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8" name="Rectangle 3">
            <a:extLst>
              <a:ext uri="{FF2B5EF4-FFF2-40B4-BE49-F238E27FC236}">
                <a16:creationId xmlns:a16="http://schemas.microsoft.com/office/drawing/2014/main" id="{3691D86C-4522-4521-AEF2-79F8224DB48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42434" y="4447781"/>
            <a:ext cx="5192210" cy="421242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>
            <a:extLst>
              <a:ext uri="{FF2B5EF4-FFF2-40B4-BE49-F238E27FC236}">
                <a16:creationId xmlns:a16="http://schemas.microsoft.com/office/drawing/2014/main" id="{CC37B962-6721-4CB2-BF2F-A4994C84C25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50157" indent="-288522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54087" indent="-230817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15722" indent="-230817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77357" indent="-230817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38992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3000626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62261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923896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74B49C02-3301-417A-946C-48DBBC639D36}" type="slidenum">
              <a:rPr lang="en-US" altLang="en-US" sz="1200"/>
              <a:pPr/>
              <a:t>12</a:t>
            </a:fld>
            <a:endParaRPr lang="en-US" altLang="en-US" sz="1200"/>
          </a:p>
        </p:txBody>
      </p:sp>
      <p:sp>
        <p:nvSpPr>
          <p:cNvPr id="18435" name="Rectangle 2">
            <a:extLst>
              <a:ext uri="{FF2B5EF4-FFF2-40B4-BE49-F238E27FC236}">
                <a16:creationId xmlns:a16="http://schemas.microsoft.com/office/drawing/2014/main" id="{58B57A18-7C07-4567-AFE0-C16DB8E58A8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>
            <a:extLst>
              <a:ext uri="{FF2B5EF4-FFF2-40B4-BE49-F238E27FC236}">
                <a16:creationId xmlns:a16="http://schemas.microsoft.com/office/drawing/2014/main" id="{6A712ECB-F40C-4324-82FD-AB0F331C22D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42434" y="4447781"/>
            <a:ext cx="5192210" cy="421242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419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</p:spPr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300781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DD4DA61-87AB-460D-AEB0-FE8D3EDB7D31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306AAA1-2333-44AA-91AA-24B6645ECE2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794953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26250" y="117475"/>
            <a:ext cx="2019300" cy="58801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8350" y="117475"/>
            <a:ext cx="5905500" cy="58801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989C673-AB40-4D1B-8EBB-D31889AC11C8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E0AFAD-5202-4DC8-910E-5324B558AB5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20418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8350" y="117475"/>
            <a:ext cx="8077200" cy="609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4388" y="1093788"/>
            <a:ext cx="7661275" cy="23749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388" y="3621088"/>
            <a:ext cx="7661275" cy="23764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04D526BE-0226-4133-88E4-C4A29BE0FD4E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7154210-18DD-438C-A438-474022748B3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565745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9262" y="1067662"/>
            <a:ext cx="7885475" cy="5263469"/>
          </a:xfrm>
        </p:spPr>
        <p:txBody>
          <a:bodyPr/>
          <a:lstStyle>
            <a:lvl1pPr marL="342900" indent="-342900">
              <a:buSzPct val="110000"/>
              <a:buFont typeface="Wingdings" panose="05000000000000000000" pitchFamily="2" charset="2"/>
              <a:buChar char="§"/>
              <a:defRPr/>
            </a:lvl1pPr>
            <a:lvl2pPr marL="742950" indent="-285750">
              <a:buSzPct val="110000"/>
              <a:buFont typeface="Arial" panose="020B0604020202020204" pitchFamily="34" charset="0"/>
              <a:buChar char="•"/>
              <a:defRPr/>
            </a:lvl2pPr>
            <a:lvl3pPr marL="1085850" indent="-228600">
              <a:buSzPct val="100000"/>
              <a:buFont typeface="Wingdings" panose="05000000000000000000" pitchFamily="2" charset="2"/>
              <a:buChar char="§"/>
              <a:defRPr/>
            </a:lvl3pPr>
            <a:lvl4pPr marL="1428750" indent="-228600">
              <a:buFont typeface="Arial" panose="020B0604020202020204" pitchFamily="34" charset="0"/>
              <a:buChar char="•"/>
              <a:defRPr/>
            </a:lvl4pPr>
            <a:lvl5pPr marL="1771650" indent="-228600">
              <a:buSzPct val="100000"/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189803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9740F89-6A40-434A-B633-C16AB606E22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8696338-A5C8-4BE9-90AA-26742F29AB6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255015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4388" y="1093788"/>
            <a:ext cx="3754437" cy="4903787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1225" y="1093788"/>
            <a:ext cx="3754438" cy="4903787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176030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58214F52-F5E6-44C7-822C-993C316B6534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2CB1451-3DBA-4F47-AF18-2B3B790297B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646590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D9296ADE-28BF-4F61-80BD-82007B190324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9C74CC4-4EC6-4A9E-8278-BF4C2829BC4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035891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4FA04AE8-455A-4676-B112-CF373CC2B8D7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7688B30-A0A7-464E-87E9-AC20B5CBEB1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424127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CDB9B5C1-D15B-4CB1-B2CD-9214149684CE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0A1685C-BC0B-4770-911B-2B32F0172F5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7407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CD6D2DB4-B98B-4F92-B13C-EE5489A63B45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6F05C00-BA5B-4ACD-A27C-AD7DDA5DAA1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872307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EA046C81-2276-441D-9E49-14A55272ADA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14388" y="1093788"/>
            <a:ext cx="7661275" cy="4903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1543171" name="Rectangle 3">
            <a:extLst>
              <a:ext uri="{FF2B5EF4-FFF2-40B4-BE49-F238E27FC236}">
                <a16:creationId xmlns:a16="http://schemas.microsoft.com/office/drawing/2014/main" id="{94FDBCE7-B8B5-4475-A996-42A0E008C53E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4008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AE223EF9-3EAE-426A-A27B-0C1FBF69E26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1543173" name="Text Box 5">
            <a:extLst>
              <a:ext uri="{FF2B5EF4-FFF2-40B4-BE49-F238E27FC236}">
                <a16:creationId xmlns:a16="http://schemas.microsoft.com/office/drawing/2014/main" id="{B3070CAB-1519-4AFA-BA1A-20FF2EC75D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4717" y="6613525"/>
            <a:ext cx="518092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002060"/>
                </a:solidFill>
              </a:rPr>
              <a:t>14.</a:t>
            </a:r>
            <a:fld id="{55FD8A8D-17A3-4AAC-BE47-EA12BE456641}" type="slidenum">
              <a:rPr lang="en-US" altLang="en-US" sz="1000" b="1" smtClean="0">
                <a:solidFill>
                  <a:srgbClr val="002060"/>
                </a:solidFill>
              </a:rPr>
              <a:pPr algn="ctr">
                <a:spcBef>
                  <a:spcPct val="50000"/>
                </a:spcBef>
                <a:defRPr/>
              </a:pPr>
              <a:t>‹#›</a:t>
            </a:fld>
            <a:endParaRPr lang="en-US" altLang="en-US" sz="1000" b="1" dirty="0">
              <a:solidFill>
                <a:srgbClr val="002060"/>
              </a:solidFill>
            </a:endParaRPr>
          </a:p>
        </p:txBody>
      </p:sp>
      <p:sp>
        <p:nvSpPr>
          <p:cNvPr id="1543174" name="Rectangle 6">
            <a:extLst>
              <a:ext uri="{FF2B5EF4-FFF2-40B4-BE49-F238E27FC236}">
                <a16:creationId xmlns:a16="http://schemas.microsoft.com/office/drawing/2014/main" id="{BA8FD198-5285-49F7-96E8-ED3486954D9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768350" y="117475"/>
            <a:ext cx="80772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32" name="Freeform 8">
            <a:extLst>
              <a:ext uri="{FF2B5EF4-FFF2-40B4-BE49-F238E27FC236}">
                <a16:creationId xmlns:a16="http://schemas.microsoft.com/office/drawing/2014/main" id="{0B28619C-B39E-43A8-A32E-F263649EC642}"/>
              </a:ext>
            </a:extLst>
          </p:cNvPr>
          <p:cNvSpPr>
            <a:spLocks/>
          </p:cNvSpPr>
          <p:nvPr/>
        </p:nvSpPr>
        <p:spPr bwMode="auto">
          <a:xfrm>
            <a:off x="8916988" y="5445125"/>
            <a:ext cx="227012" cy="47625"/>
          </a:xfrm>
          <a:custGeom>
            <a:avLst/>
            <a:gdLst>
              <a:gd name="T0" fmla="*/ 0 w 285"/>
              <a:gd name="T1" fmla="*/ 2147483646 h 61"/>
              <a:gd name="T2" fmla="*/ 1010703623 w 285"/>
              <a:gd name="T3" fmla="*/ 2147483646 h 61"/>
              <a:gd name="T4" fmla="*/ 2147483646 w 285"/>
              <a:gd name="T5" fmla="*/ 2147483646 h 61"/>
              <a:gd name="T6" fmla="*/ 2147483646 w 285"/>
              <a:gd name="T7" fmla="*/ 2147483646 h 61"/>
              <a:gd name="T8" fmla="*/ 2147483646 w 285"/>
              <a:gd name="T9" fmla="*/ 2147483646 h 61"/>
              <a:gd name="T10" fmla="*/ 2147483646 w 285"/>
              <a:gd name="T11" fmla="*/ 2147483646 h 61"/>
              <a:gd name="T12" fmla="*/ 2147483646 w 285"/>
              <a:gd name="T13" fmla="*/ 2147483646 h 61"/>
              <a:gd name="T14" fmla="*/ 2147483646 w 285"/>
              <a:gd name="T15" fmla="*/ 951510025 h 61"/>
              <a:gd name="T16" fmla="*/ 2147483646 w 285"/>
              <a:gd name="T17" fmla="*/ 0 h 61"/>
              <a:gd name="T18" fmla="*/ 2147483646 w 285"/>
              <a:gd name="T19" fmla="*/ 0 h 61"/>
              <a:gd name="T20" fmla="*/ 2147483646 w 285"/>
              <a:gd name="T21" fmla="*/ 0 h 61"/>
              <a:gd name="T22" fmla="*/ 2147483646 w 285"/>
              <a:gd name="T23" fmla="*/ 0 h 61"/>
              <a:gd name="T24" fmla="*/ 2147483646 w 285"/>
              <a:gd name="T25" fmla="*/ 951510025 h 61"/>
              <a:gd name="T26" fmla="*/ 2147483646 w 285"/>
              <a:gd name="T27" fmla="*/ 2147483646 h 61"/>
              <a:gd name="T28" fmla="*/ 2147483646 w 285"/>
              <a:gd name="T29" fmla="*/ 2147483646 h 61"/>
              <a:gd name="T30" fmla="*/ 2147483646 w 285"/>
              <a:gd name="T31" fmla="*/ 2147483646 h 61"/>
              <a:gd name="T32" fmla="*/ 2147483646 w 285"/>
              <a:gd name="T33" fmla="*/ 2147483646 h 61"/>
              <a:gd name="T34" fmla="*/ 2147483646 w 285"/>
              <a:gd name="T35" fmla="*/ 2147483646 h 61"/>
              <a:gd name="T36" fmla="*/ 2147483646 w 285"/>
              <a:gd name="T37" fmla="*/ 2147483646 h 61"/>
              <a:gd name="T38" fmla="*/ 2147483646 w 285"/>
              <a:gd name="T39" fmla="*/ 2147483646 h 61"/>
              <a:gd name="T40" fmla="*/ 2147483646 w 285"/>
              <a:gd name="T41" fmla="*/ 2147483646 h 61"/>
              <a:gd name="T42" fmla="*/ 2147483646 w 285"/>
              <a:gd name="T43" fmla="*/ 2147483646 h 61"/>
              <a:gd name="T44" fmla="*/ 2147483646 w 285"/>
              <a:gd name="T45" fmla="*/ 2147483646 h 61"/>
              <a:gd name="T46" fmla="*/ 2147483646 w 285"/>
              <a:gd name="T47" fmla="*/ 2147483646 h 61"/>
              <a:gd name="T48" fmla="*/ 2147483646 w 285"/>
              <a:gd name="T49" fmla="*/ 2147483646 h 61"/>
              <a:gd name="T50" fmla="*/ 2147483646 w 285"/>
              <a:gd name="T51" fmla="*/ 2147483646 h 61"/>
              <a:gd name="T52" fmla="*/ 2147483646 w 285"/>
              <a:gd name="T53" fmla="*/ 2147483646 h 61"/>
              <a:gd name="T54" fmla="*/ 2147483646 w 285"/>
              <a:gd name="T55" fmla="*/ 2147483646 h 61"/>
              <a:gd name="T56" fmla="*/ 2147483646 w 285"/>
              <a:gd name="T57" fmla="*/ 2147483646 h 61"/>
              <a:gd name="T58" fmla="*/ 2147483646 w 285"/>
              <a:gd name="T59" fmla="*/ 2147483646 h 61"/>
              <a:gd name="T60" fmla="*/ 2147483646 w 285"/>
              <a:gd name="T61" fmla="*/ 2147483646 h 61"/>
              <a:gd name="T62" fmla="*/ 2147483646 w 285"/>
              <a:gd name="T63" fmla="*/ 2147483646 h 61"/>
              <a:gd name="T64" fmla="*/ 2147483646 w 285"/>
              <a:gd name="T65" fmla="*/ 2147483646 h 61"/>
              <a:gd name="T66" fmla="*/ 2147483646 w 285"/>
              <a:gd name="T67" fmla="*/ 2147483646 h 61"/>
              <a:gd name="T68" fmla="*/ 2147483646 w 285"/>
              <a:gd name="T69" fmla="*/ 2147483646 h 61"/>
              <a:gd name="T70" fmla="*/ 2147483646 w 285"/>
              <a:gd name="T71" fmla="*/ 2147483646 h 61"/>
              <a:gd name="T72" fmla="*/ 2147483646 w 285"/>
              <a:gd name="T73" fmla="*/ 2147483646 h 61"/>
              <a:gd name="T74" fmla="*/ 2147483646 w 285"/>
              <a:gd name="T75" fmla="*/ 2147483646 h 61"/>
              <a:gd name="T76" fmla="*/ 2147483646 w 285"/>
              <a:gd name="T77" fmla="*/ 2147483646 h 61"/>
              <a:gd name="T78" fmla="*/ 2147483646 w 285"/>
              <a:gd name="T79" fmla="*/ 2147483646 h 61"/>
              <a:gd name="T80" fmla="*/ 2147483646 w 285"/>
              <a:gd name="T81" fmla="*/ 2147483646 h 61"/>
              <a:gd name="T82" fmla="*/ 2147483646 w 285"/>
              <a:gd name="T83" fmla="*/ 2147483646 h 61"/>
              <a:gd name="T84" fmla="*/ 2147483646 w 285"/>
              <a:gd name="T85" fmla="*/ 2147483646 h 61"/>
              <a:gd name="T86" fmla="*/ 1010703623 w 285"/>
              <a:gd name="T87" fmla="*/ 2147483646 h 61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285" h="61">
                <a:moveTo>
                  <a:pt x="2" y="61"/>
                </a:moveTo>
                <a:lnTo>
                  <a:pt x="0" y="59"/>
                </a:lnTo>
                <a:lnTo>
                  <a:pt x="0" y="55"/>
                </a:lnTo>
                <a:lnTo>
                  <a:pt x="2" y="48"/>
                </a:lnTo>
                <a:lnTo>
                  <a:pt x="5" y="40"/>
                </a:lnTo>
                <a:lnTo>
                  <a:pt x="9" y="34"/>
                </a:lnTo>
                <a:lnTo>
                  <a:pt x="13" y="31"/>
                </a:lnTo>
                <a:lnTo>
                  <a:pt x="17" y="25"/>
                </a:lnTo>
                <a:lnTo>
                  <a:pt x="24" y="21"/>
                </a:lnTo>
                <a:lnTo>
                  <a:pt x="30" y="17"/>
                </a:lnTo>
                <a:lnTo>
                  <a:pt x="40" y="13"/>
                </a:lnTo>
                <a:lnTo>
                  <a:pt x="45" y="10"/>
                </a:lnTo>
                <a:lnTo>
                  <a:pt x="51" y="8"/>
                </a:lnTo>
                <a:lnTo>
                  <a:pt x="57" y="6"/>
                </a:lnTo>
                <a:lnTo>
                  <a:pt x="64" y="6"/>
                </a:lnTo>
                <a:lnTo>
                  <a:pt x="70" y="2"/>
                </a:lnTo>
                <a:lnTo>
                  <a:pt x="78" y="2"/>
                </a:lnTo>
                <a:lnTo>
                  <a:pt x="85" y="0"/>
                </a:lnTo>
                <a:lnTo>
                  <a:pt x="93" y="0"/>
                </a:lnTo>
                <a:lnTo>
                  <a:pt x="100" y="0"/>
                </a:lnTo>
                <a:lnTo>
                  <a:pt x="110" y="0"/>
                </a:lnTo>
                <a:lnTo>
                  <a:pt x="118" y="0"/>
                </a:lnTo>
                <a:lnTo>
                  <a:pt x="129" y="0"/>
                </a:lnTo>
                <a:lnTo>
                  <a:pt x="137" y="0"/>
                </a:lnTo>
                <a:lnTo>
                  <a:pt x="146" y="2"/>
                </a:lnTo>
                <a:lnTo>
                  <a:pt x="154" y="2"/>
                </a:lnTo>
                <a:lnTo>
                  <a:pt x="163" y="4"/>
                </a:lnTo>
                <a:lnTo>
                  <a:pt x="173" y="6"/>
                </a:lnTo>
                <a:lnTo>
                  <a:pt x="182" y="8"/>
                </a:lnTo>
                <a:lnTo>
                  <a:pt x="192" y="8"/>
                </a:lnTo>
                <a:lnTo>
                  <a:pt x="201" y="12"/>
                </a:lnTo>
                <a:lnTo>
                  <a:pt x="209" y="12"/>
                </a:lnTo>
                <a:lnTo>
                  <a:pt x="216" y="13"/>
                </a:lnTo>
                <a:lnTo>
                  <a:pt x="224" y="15"/>
                </a:lnTo>
                <a:lnTo>
                  <a:pt x="234" y="17"/>
                </a:lnTo>
                <a:lnTo>
                  <a:pt x="239" y="19"/>
                </a:lnTo>
                <a:lnTo>
                  <a:pt x="247" y="21"/>
                </a:lnTo>
                <a:lnTo>
                  <a:pt x="254" y="23"/>
                </a:lnTo>
                <a:lnTo>
                  <a:pt x="260" y="25"/>
                </a:lnTo>
                <a:lnTo>
                  <a:pt x="266" y="25"/>
                </a:lnTo>
                <a:lnTo>
                  <a:pt x="270" y="27"/>
                </a:lnTo>
                <a:lnTo>
                  <a:pt x="273" y="27"/>
                </a:lnTo>
                <a:lnTo>
                  <a:pt x="279" y="29"/>
                </a:lnTo>
                <a:lnTo>
                  <a:pt x="283" y="31"/>
                </a:lnTo>
                <a:lnTo>
                  <a:pt x="285" y="32"/>
                </a:lnTo>
                <a:lnTo>
                  <a:pt x="279" y="44"/>
                </a:lnTo>
                <a:lnTo>
                  <a:pt x="277" y="44"/>
                </a:lnTo>
                <a:lnTo>
                  <a:pt x="273" y="42"/>
                </a:lnTo>
                <a:lnTo>
                  <a:pt x="268" y="42"/>
                </a:lnTo>
                <a:lnTo>
                  <a:pt x="260" y="40"/>
                </a:lnTo>
                <a:lnTo>
                  <a:pt x="251" y="38"/>
                </a:lnTo>
                <a:lnTo>
                  <a:pt x="241" y="36"/>
                </a:lnTo>
                <a:lnTo>
                  <a:pt x="235" y="34"/>
                </a:lnTo>
                <a:lnTo>
                  <a:pt x="230" y="34"/>
                </a:lnTo>
                <a:lnTo>
                  <a:pt x="224" y="32"/>
                </a:lnTo>
                <a:lnTo>
                  <a:pt x="218" y="32"/>
                </a:lnTo>
                <a:lnTo>
                  <a:pt x="213" y="31"/>
                </a:lnTo>
                <a:lnTo>
                  <a:pt x="207" y="31"/>
                </a:lnTo>
                <a:lnTo>
                  <a:pt x="201" y="29"/>
                </a:lnTo>
                <a:lnTo>
                  <a:pt x="196" y="29"/>
                </a:lnTo>
                <a:lnTo>
                  <a:pt x="190" y="27"/>
                </a:lnTo>
                <a:lnTo>
                  <a:pt x="182" y="27"/>
                </a:lnTo>
                <a:lnTo>
                  <a:pt x="178" y="25"/>
                </a:lnTo>
                <a:lnTo>
                  <a:pt x="173" y="25"/>
                </a:lnTo>
                <a:lnTo>
                  <a:pt x="167" y="23"/>
                </a:lnTo>
                <a:lnTo>
                  <a:pt x="163" y="23"/>
                </a:lnTo>
                <a:lnTo>
                  <a:pt x="158" y="21"/>
                </a:lnTo>
                <a:lnTo>
                  <a:pt x="154" y="21"/>
                </a:lnTo>
                <a:lnTo>
                  <a:pt x="148" y="19"/>
                </a:lnTo>
                <a:lnTo>
                  <a:pt x="142" y="19"/>
                </a:lnTo>
                <a:lnTo>
                  <a:pt x="144" y="48"/>
                </a:lnTo>
                <a:lnTo>
                  <a:pt x="110" y="15"/>
                </a:lnTo>
                <a:lnTo>
                  <a:pt x="118" y="48"/>
                </a:lnTo>
                <a:lnTo>
                  <a:pt x="83" y="21"/>
                </a:lnTo>
                <a:lnTo>
                  <a:pt x="91" y="48"/>
                </a:lnTo>
                <a:lnTo>
                  <a:pt x="59" y="29"/>
                </a:lnTo>
                <a:lnTo>
                  <a:pt x="57" y="29"/>
                </a:lnTo>
                <a:lnTo>
                  <a:pt x="53" y="31"/>
                </a:lnTo>
                <a:lnTo>
                  <a:pt x="49" y="31"/>
                </a:lnTo>
                <a:lnTo>
                  <a:pt x="43" y="34"/>
                </a:lnTo>
                <a:lnTo>
                  <a:pt x="38" y="36"/>
                </a:lnTo>
                <a:lnTo>
                  <a:pt x="32" y="38"/>
                </a:lnTo>
                <a:lnTo>
                  <a:pt x="26" y="42"/>
                </a:lnTo>
                <a:lnTo>
                  <a:pt x="23" y="44"/>
                </a:lnTo>
                <a:lnTo>
                  <a:pt x="15" y="50"/>
                </a:lnTo>
                <a:lnTo>
                  <a:pt x="7" y="55"/>
                </a:lnTo>
                <a:lnTo>
                  <a:pt x="4" y="59"/>
                </a:lnTo>
                <a:lnTo>
                  <a:pt x="2" y="6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  <p:sldLayoutId id="2147483735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2800" b="1">
          <a:solidFill>
            <a:srgbClr val="002060"/>
          </a:solidFill>
          <a:effectLst>
            <a:outerShdw blurRad="38100" dist="38100" dir="2700000" algn="tl">
              <a:srgbClr val="DDDDDD"/>
            </a:outerShdw>
          </a:effectLst>
          <a:latin typeface="+mj-lt"/>
          <a:ea typeface="MS PGothic" panose="020B0600070205080204" pitchFamily="34" charset="-128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9pPr>
    </p:titleStyle>
    <p:bodyStyle>
      <a:lvl1pPr marL="342900" indent="-342900" algn="l" rtl="0" eaLnBrk="0" fontAlgn="base" hangingPunct="0">
        <a:spcBef>
          <a:spcPct val="35000"/>
        </a:spcBef>
        <a:spcAft>
          <a:spcPct val="0"/>
        </a:spcAft>
        <a:buClr>
          <a:srgbClr val="002060"/>
        </a:buClr>
        <a:buSzPct val="100000"/>
        <a:buFont typeface="Monotype Sorts" pitchFamily="-65" charset="2"/>
        <a:buChar char="n"/>
        <a:defRPr kumimoji="1" sz="1700">
          <a:solidFill>
            <a:schemeClr val="tx1"/>
          </a:solidFill>
          <a:latin typeface="+mn-lt"/>
          <a:ea typeface="MS PGothic" panose="020B0600070205080204" pitchFamily="34" charset="-128"/>
          <a:cs typeface="ＭＳ Ｐゴシック" charset="0"/>
        </a:defRPr>
      </a:lvl1pPr>
      <a:lvl2pPr marL="742950" indent="-285750" algn="l" rtl="0" eaLnBrk="0" fontAlgn="base" hangingPunct="0">
        <a:spcBef>
          <a:spcPct val="35000"/>
        </a:spcBef>
        <a:spcAft>
          <a:spcPct val="0"/>
        </a:spcAft>
        <a:buClr>
          <a:schemeClr val="folHlink"/>
        </a:buClr>
        <a:buSzPct val="90000"/>
        <a:buFont typeface="Monotype Sorts" pitchFamily="-65" charset="2"/>
        <a:buChar char="l"/>
        <a:defRPr kumimoji="1" sz="1700">
          <a:solidFill>
            <a:schemeClr val="tx1"/>
          </a:solidFill>
          <a:latin typeface="+mn-lt"/>
          <a:ea typeface="MS PGothic" panose="020B0600070205080204" pitchFamily="34" charset="-128"/>
        </a:defRPr>
      </a:lvl2pPr>
      <a:lvl3pPr marL="1085850" indent="-228600" algn="l" rtl="0" eaLnBrk="0" fontAlgn="base" hangingPunct="0">
        <a:spcBef>
          <a:spcPct val="35000"/>
        </a:spcBef>
        <a:spcAft>
          <a:spcPct val="0"/>
        </a:spcAft>
        <a:buClr>
          <a:srgbClr val="33CC33"/>
        </a:buClr>
        <a:buSzPct val="85000"/>
        <a:buFont typeface="Webdings" panose="05030102010509060703" pitchFamily="18" charset="2"/>
        <a:buChar char="4"/>
        <a:defRPr kumimoji="1" sz="1700">
          <a:solidFill>
            <a:schemeClr val="tx1"/>
          </a:solidFill>
          <a:latin typeface="+mn-lt"/>
          <a:ea typeface="MS PGothic" panose="020B0600070205080204" pitchFamily="34" charset="-128"/>
        </a:defRPr>
      </a:lvl3pPr>
      <a:lvl4pPr marL="1428750" indent="-22860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Font typeface="Times New Roman" panose="02020603050405020304" pitchFamily="18" charset="0"/>
        <a:buChar char="–"/>
        <a:defRPr kumimoji="1" sz="1700">
          <a:solidFill>
            <a:schemeClr val="tx1"/>
          </a:solidFill>
          <a:latin typeface="+mn-lt"/>
          <a:ea typeface="MS PGothic" panose="020B0600070205080204" pitchFamily="34" charset="-128"/>
        </a:defRPr>
      </a:lvl4pPr>
      <a:lvl5pPr marL="17716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 sz="1700">
          <a:solidFill>
            <a:schemeClr val="tx1"/>
          </a:solidFill>
          <a:latin typeface="+mn-lt"/>
          <a:ea typeface="MS PGothic" panose="020B0600070205080204" pitchFamily="34" charset="-128"/>
        </a:defRPr>
      </a:lvl5pPr>
      <a:lvl6pPr marL="22288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6860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31432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36004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7" Type="http://schemas.openxmlformats.org/officeDocument/2006/relationships/image" Target="../media/image8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customXml" Target="../ink/ink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customXml" Target="../ink/ink5.xml"/><Relationship Id="rId3" Type="http://schemas.openxmlformats.org/officeDocument/2006/relationships/image" Target="../media/image10.emf"/><Relationship Id="rId7" Type="http://schemas.openxmlformats.org/officeDocument/2006/relationships/image" Target="../media/image8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6" Type="http://schemas.openxmlformats.org/officeDocument/2006/relationships/customXml" Target="../ink/ink4.xml"/><Relationship Id="rId5" Type="http://schemas.openxmlformats.org/officeDocument/2006/relationships/image" Target="../media/image180.png"/><Relationship Id="rId4" Type="http://schemas.openxmlformats.org/officeDocument/2006/relationships/customXml" Target="../ink/ink3.xml"/><Relationship Id="rId9" Type="http://schemas.openxmlformats.org/officeDocument/2006/relationships/image" Target="../media/image19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7.xml"/><Relationship Id="rId5" Type="http://schemas.openxmlformats.org/officeDocument/2006/relationships/image" Target="../media/image113.png"/><Relationship Id="rId4" Type="http://schemas.openxmlformats.org/officeDocument/2006/relationships/customXml" Target="../ink/ink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png"/><Relationship Id="rId93" Type="http://schemas.openxmlformats.org/officeDocument/2006/relationships/image" Target="../media/image191.png"/><Relationship Id="rId3" Type="http://schemas.openxmlformats.org/officeDocument/2006/relationships/customXml" Target="../ink/ink8.xml"/><Relationship Id="rId21" Type="http://schemas.openxmlformats.org/officeDocument/2006/relationships/image" Target="../media/image153.png"/><Relationship Id="rId12" Type="http://schemas.openxmlformats.org/officeDocument/2006/relationships/customXml" Target="../ink/ink11.xml"/><Relationship Id="rId38" Type="http://schemas.openxmlformats.org/officeDocument/2006/relationships/customXml" Target="../ink/ink16.xml"/><Relationship Id="rId46" Type="http://schemas.openxmlformats.org/officeDocument/2006/relationships/customXml" Target="../ink/ink17.xml"/><Relationship Id="rId92" Type="http://schemas.openxmlformats.org/officeDocument/2006/relationships/customXml" Target="../ink/ink18.xml"/><Relationship Id="rId2" Type="http://schemas.openxmlformats.org/officeDocument/2006/relationships/notesSlide" Target="../notesSlides/notesSlide16.xml"/><Relationship Id="rId29" Type="http://schemas.openxmlformats.org/officeDocument/2006/relationships/image" Target="../media/image157.png"/><Relationship Id="rId91" Type="http://schemas.openxmlformats.org/officeDocument/2006/relationships/image" Target="../media/image189.png"/><Relationship Id="rId1" Type="http://schemas.openxmlformats.org/officeDocument/2006/relationships/slideLayout" Target="../slideLayouts/slideLayout2.xml"/><Relationship Id="rId11" Type="http://schemas.openxmlformats.org/officeDocument/2006/relationships/customXml" Target="../ink/ink10.xml"/><Relationship Id="rId32" Type="http://schemas.openxmlformats.org/officeDocument/2006/relationships/customXml" Target="../ink/ink14.xml"/><Relationship Id="rId37" Type="http://schemas.openxmlformats.org/officeDocument/2006/relationships/image" Target="../media/image161.png"/><Relationship Id="rId45" Type="http://schemas.openxmlformats.org/officeDocument/2006/relationships/image" Target="../media/image165.png"/><Relationship Id="rId36" Type="http://schemas.openxmlformats.org/officeDocument/2006/relationships/customXml" Target="../ink/ink15.xml"/><Relationship Id="rId10" Type="http://schemas.openxmlformats.org/officeDocument/2006/relationships/image" Target="../media/image148.png"/><Relationship Id="rId31" Type="http://schemas.openxmlformats.org/officeDocument/2006/relationships/image" Target="../media/image158.png"/><Relationship Id="rId94" Type="http://schemas.openxmlformats.org/officeDocument/2006/relationships/image" Target="../media/image13.png"/><Relationship Id="rId9" Type="http://schemas.openxmlformats.org/officeDocument/2006/relationships/customXml" Target="../ink/ink9.xml"/><Relationship Id="rId22" Type="http://schemas.openxmlformats.org/officeDocument/2006/relationships/customXml" Target="../ink/ink12.xml"/><Relationship Id="rId30" Type="http://schemas.openxmlformats.org/officeDocument/2006/relationships/customXml" Target="../ink/ink13.xml"/><Relationship Id="rId35" Type="http://schemas.openxmlformats.org/officeDocument/2006/relationships/image" Target="../media/image16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9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31" Type="http://schemas.openxmlformats.org/officeDocument/2006/relationships/image" Target="../media/image13.png"/><Relationship Id="rId30" Type="http://schemas.openxmlformats.org/officeDocument/2006/relationships/image" Target="../media/image20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customXml" Target="../ink/ink20.xml"/><Relationship Id="rId1" Type="http://schemas.openxmlformats.org/officeDocument/2006/relationships/slideLayout" Target="../slideLayouts/slideLayout2.xml"/><Relationship Id="rId10" Type="http://schemas.openxmlformats.org/officeDocument/2006/relationships/image" Target="../media/image16.png"/><Relationship Id="rId9" Type="http://schemas.openxmlformats.org/officeDocument/2006/relationships/image" Target="../media/image267.png"/></Relationships>
</file>

<file path=ppt/slides/_rels/slide26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83.png"/><Relationship Id="rId3" Type="http://schemas.openxmlformats.org/officeDocument/2006/relationships/image" Target="../media/image17.emf"/><Relationship Id="rId12" Type="http://schemas.openxmlformats.org/officeDocument/2006/relationships/customXml" Target="../ink/ink23.xml"/><Relationship Id="rId25" Type="http://schemas.openxmlformats.org/officeDocument/2006/relationships/customXml" Target="../ink/ink24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277.png"/><Relationship Id="rId24" Type="http://schemas.openxmlformats.org/officeDocument/2006/relationships/image" Target="../media/image282.png"/><Relationship Id="rId10" Type="http://schemas.openxmlformats.org/officeDocument/2006/relationships/customXml" Target="../ink/ink22.xml"/><Relationship Id="rId4" Type="http://schemas.openxmlformats.org/officeDocument/2006/relationships/customXml" Target="../ink/ink21.xml"/><Relationship Id="rId9" Type="http://schemas.openxmlformats.org/officeDocument/2006/relationships/image" Target="../media/image276.png"/></Relationships>
</file>

<file path=ppt/slides/_rels/slide2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78.png"/><Relationship Id="rId18" Type="http://schemas.openxmlformats.org/officeDocument/2006/relationships/customXml" Target="../ink/ink31.xml"/><Relationship Id="rId3" Type="http://schemas.openxmlformats.org/officeDocument/2006/relationships/image" Target="../media/image18.emf"/><Relationship Id="rId12" Type="http://schemas.openxmlformats.org/officeDocument/2006/relationships/customXml" Target="../ink/ink28.xml"/><Relationship Id="rId17" Type="http://schemas.openxmlformats.org/officeDocument/2006/relationships/image" Target="../media/image160.png"/><Relationship Id="rId2" Type="http://schemas.openxmlformats.org/officeDocument/2006/relationships/notesSlide" Target="../notesSlides/notesSlide21.xml"/><Relationship Id="rId16" Type="http://schemas.openxmlformats.org/officeDocument/2006/relationships/customXml" Target="../ink/ink30.xml"/><Relationship Id="rId20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6.xml"/><Relationship Id="rId11" Type="http://schemas.openxmlformats.org/officeDocument/2006/relationships/image" Target="../media/image184.png"/><Relationship Id="rId5" Type="http://schemas.openxmlformats.org/officeDocument/2006/relationships/image" Target="../media/image2800.png"/><Relationship Id="rId15" Type="http://schemas.openxmlformats.org/officeDocument/2006/relationships/image" Target="../media/image479.png"/><Relationship Id="rId10" Type="http://schemas.openxmlformats.org/officeDocument/2006/relationships/customXml" Target="../ink/ink27.xml"/><Relationship Id="rId19" Type="http://schemas.openxmlformats.org/officeDocument/2006/relationships/image" Target="../media/image480.png"/><Relationship Id="rId4" Type="http://schemas.openxmlformats.org/officeDocument/2006/relationships/customXml" Target="../ink/ink25.xml"/><Relationship Id="rId9" Type="http://schemas.openxmlformats.org/officeDocument/2006/relationships/image" Target="../media/image477.png"/><Relationship Id="rId14" Type="http://schemas.openxmlformats.org/officeDocument/2006/relationships/customXml" Target="../ink/ink2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e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9" Type="http://schemas.openxmlformats.org/officeDocument/2006/relationships/image" Target="../media/image4.emf"/><Relationship Id="rId3" Type="http://schemas.openxmlformats.org/officeDocument/2006/relationships/customXml" Target="../ink/ink1.xml"/><Relationship Id="rId38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ocument indexing">
            <a:extLst>
              <a:ext uri="{FF2B5EF4-FFF2-40B4-BE49-F238E27FC236}">
                <a16:creationId xmlns:a16="http://schemas.microsoft.com/office/drawing/2014/main" id="{3BD27C65-2392-4D52-DD2E-05596F20BC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88138"/>
            <a:ext cx="9144000" cy="6081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95682" name="Rectangle 2">
            <a:extLst>
              <a:ext uri="{FF2B5EF4-FFF2-40B4-BE49-F238E27FC236}">
                <a16:creationId xmlns:a16="http://schemas.microsoft.com/office/drawing/2014/main" id="{202BE090-6788-417E-BB14-AB226465082A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3012526" y="1890547"/>
            <a:ext cx="3118946" cy="1143000"/>
          </a:xfrm>
        </p:spPr>
        <p:txBody>
          <a:bodyPr/>
          <a:lstStyle/>
          <a:p>
            <a:pPr>
              <a:defRPr/>
            </a:pPr>
            <a:r>
              <a:rPr lang="en-US" altLang="en-US" sz="5400" dirty="0">
                <a:solidFill>
                  <a:schemeClr val="accent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Indexing</a:t>
            </a:r>
            <a:endParaRPr lang="en-US" altLang="en-US" sz="5400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CEB30E-5C8A-19C3-4874-681E4D014C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350" y="262439"/>
            <a:ext cx="8077200" cy="609600"/>
          </a:xfrm>
        </p:spPr>
        <p:txBody>
          <a:bodyPr/>
          <a:lstStyle/>
          <a:p>
            <a:r>
              <a:rPr lang="en-US" dirty="0"/>
              <a:t>Non-Clustered Index</a:t>
            </a:r>
          </a:p>
        </p:txBody>
      </p:sp>
      <p:pic>
        <p:nvPicPr>
          <p:cNvPr id="4" name="Content Placeholder 14" descr="A diagram of a diagram&#10;&#10;Description automatically generated">
            <a:extLst>
              <a:ext uri="{FF2B5EF4-FFF2-40B4-BE49-F238E27FC236}">
                <a16:creationId xmlns:a16="http://schemas.microsoft.com/office/drawing/2014/main" id="{A6746741-892A-26A7-A082-A12ADED155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51425" y="1010672"/>
            <a:ext cx="3621172" cy="16685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057D2BE-1377-5C29-F7F3-3FE5986D82BC}"/>
              </a:ext>
            </a:extLst>
          </p:cNvPr>
          <p:cNvSpPr/>
          <p:nvPr/>
        </p:nvSpPr>
        <p:spPr bwMode="auto">
          <a:xfrm>
            <a:off x="7462344" y="1481836"/>
            <a:ext cx="1152597" cy="613879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Helvetica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639DCDE-F4BB-D9C2-0093-B3A18EE449B3}"/>
              </a:ext>
            </a:extLst>
          </p:cNvPr>
          <p:cNvSpPr/>
          <p:nvPr/>
        </p:nvSpPr>
        <p:spPr bwMode="auto">
          <a:xfrm>
            <a:off x="5124760" y="980028"/>
            <a:ext cx="1002885" cy="261866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Helvetica" charset="0"/>
            </a:endParaRP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A3D20F31-AEF1-8DAF-D1EA-8BB17C22ED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9446" y="2566878"/>
            <a:ext cx="7814845" cy="3861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002060"/>
              </a:buClr>
              <a:buSzPct val="110000"/>
              <a:buFont typeface="Wingdings" panose="05000000000000000000" pitchFamily="2" charset="2"/>
              <a:buChar char="§"/>
              <a:defRPr kumimoji="1" sz="17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742950" indent="-28575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folHlink"/>
              </a:buClr>
              <a:buSzPct val="110000"/>
              <a:buFont typeface="Arial" panose="020B0604020202020204" pitchFamily="34" charset="0"/>
              <a:buChar char="•"/>
              <a:defRPr kumimoji="1" sz="17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0858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33CC33"/>
              </a:buClr>
              <a:buSzPct val="100000"/>
              <a:buFont typeface="Wingdings" panose="05000000000000000000" pitchFamily="2" charset="2"/>
              <a:buChar char="§"/>
              <a:defRPr kumimoji="1" sz="17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3pPr>
            <a:lvl4pPr marL="14287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hlink"/>
              </a:buClr>
              <a:buFont typeface="Arial" panose="020B0604020202020204" pitchFamily="34" charset="0"/>
              <a:buChar char="•"/>
              <a:defRPr kumimoji="1" sz="17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4pPr>
            <a:lvl5pPr marL="17716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Wingdings" panose="05000000000000000000" pitchFamily="2" charset="2"/>
              <a:buChar char="§"/>
              <a:defRPr kumimoji="1" sz="17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5pPr>
            <a:lvl6pPr marL="22288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6860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31432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6004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endParaRPr lang="en-US" altLang="en-US" sz="2000" b="1" kern="0" dirty="0"/>
          </a:p>
          <a:p>
            <a:r>
              <a:rPr lang="en-US" altLang="en-US" sz="2000" kern="0" dirty="0"/>
              <a:t>Data file does not need to be sorted based on the search key</a:t>
            </a:r>
          </a:p>
          <a:p>
            <a:endParaRPr lang="en-US" altLang="en-US" sz="2000" kern="0" dirty="0"/>
          </a:p>
          <a:p>
            <a:r>
              <a:rPr lang="en-US" altLang="en-US" sz="2000" kern="0" dirty="0"/>
              <a:t>There can be more than one secondary indices per data file. </a:t>
            </a:r>
            <a:r>
              <a:rPr lang="en-US" altLang="en-US" sz="2000" kern="0" dirty="0">
                <a:solidFill>
                  <a:srgbClr val="FF0000"/>
                </a:solidFill>
              </a:rPr>
              <a:t>Why?</a:t>
            </a:r>
          </a:p>
        </p:txBody>
      </p:sp>
    </p:spTree>
    <p:extLst>
      <p:ext uri="{BB962C8B-B14F-4D97-AF65-F5344CB8AC3E}">
        <p14:creationId xmlns:p14="http://schemas.microsoft.com/office/powerpoint/2010/main" val="19994962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22" name="Rectangle 2">
            <a:extLst>
              <a:ext uri="{FF2B5EF4-FFF2-40B4-BE49-F238E27FC236}">
                <a16:creationId xmlns:a16="http://schemas.microsoft.com/office/drawing/2014/main" id="{69C9745A-37B7-4F0E-A3B3-2DAF58FB2FD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Dense Index Files</a:t>
            </a:r>
          </a:p>
        </p:txBody>
      </p:sp>
      <p:sp>
        <p:nvSpPr>
          <p:cNvPr id="15363" name="Rectangle 3">
            <a:extLst>
              <a:ext uri="{FF2B5EF4-FFF2-40B4-BE49-F238E27FC236}">
                <a16:creationId xmlns:a16="http://schemas.microsoft.com/office/drawing/2014/main" id="{BAF8129C-3EED-4426-9DD8-3F433D6DF7D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14388" y="1093788"/>
            <a:ext cx="7661275" cy="1165225"/>
          </a:xfrm>
        </p:spPr>
        <p:txBody>
          <a:bodyPr/>
          <a:lstStyle/>
          <a:p>
            <a:r>
              <a:rPr lang="en-US" altLang="en-US" b="1" dirty="0">
                <a:solidFill>
                  <a:srgbClr val="002060"/>
                </a:solidFill>
              </a:rPr>
              <a:t>Dense index</a:t>
            </a:r>
            <a:r>
              <a:rPr lang="en-US" altLang="en-US" dirty="0">
                <a:solidFill>
                  <a:srgbClr val="002060"/>
                </a:solidFill>
              </a:rPr>
              <a:t> </a:t>
            </a:r>
            <a:r>
              <a:rPr lang="en-US" altLang="en-US" dirty="0"/>
              <a:t>— Index record appears for every search-key value in the file. </a:t>
            </a:r>
          </a:p>
          <a:p>
            <a:r>
              <a:rPr lang="en-US" altLang="en-US" dirty="0"/>
              <a:t>Ex: index on </a:t>
            </a:r>
            <a:r>
              <a:rPr lang="en-US" altLang="en-US" i="1" dirty="0"/>
              <a:t>ID</a:t>
            </a:r>
            <a:r>
              <a:rPr lang="en-US" altLang="en-US" dirty="0"/>
              <a:t> attribute of </a:t>
            </a:r>
            <a:r>
              <a:rPr lang="en-US" altLang="en-US" i="1" dirty="0"/>
              <a:t>instructor</a:t>
            </a:r>
            <a:r>
              <a:rPr lang="en-US" altLang="en-US" dirty="0"/>
              <a:t> relation </a:t>
            </a:r>
          </a:p>
        </p:txBody>
      </p:sp>
      <p:pic>
        <p:nvPicPr>
          <p:cNvPr id="15364" name="Picture 8">
            <a:extLst>
              <a:ext uri="{FF2B5EF4-FFF2-40B4-BE49-F238E27FC236}">
                <a16:creationId xmlns:a16="http://schemas.microsoft.com/office/drawing/2014/main" id="{710620EF-3A3A-4679-B2D8-8E62EC03AE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7370" y="2290436"/>
            <a:ext cx="6700837" cy="32546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9394" name="Rectangle 2">
            <a:extLst>
              <a:ext uri="{FF2B5EF4-FFF2-40B4-BE49-F238E27FC236}">
                <a16:creationId xmlns:a16="http://schemas.microsoft.com/office/drawing/2014/main" id="{A0AC463D-5BF0-4013-9522-A5AD19E7A61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Dense Index Files (Cont.)</a:t>
            </a:r>
          </a:p>
        </p:txBody>
      </p:sp>
      <p:sp>
        <p:nvSpPr>
          <p:cNvPr id="17411" name="Rectangle 3">
            <a:extLst>
              <a:ext uri="{FF2B5EF4-FFF2-40B4-BE49-F238E27FC236}">
                <a16:creationId xmlns:a16="http://schemas.microsoft.com/office/drawing/2014/main" id="{972A41FD-6D01-4D50-86B9-6E628B8C774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14388" y="1093788"/>
            <a:ext cx="7661275" cy="966787"/>
          </a:xfrm>
        </p:spPr>
        <p:txBody>
          <a:bodyPr/>
          <a:lstStyle/>
          <a:p>
            <a:r>
              <a:rPr lang="en-US" altLang="en-US" dirty="0"/>
              <a:t>Dense index on </a:t>
            </a:r>
            <a:r>
              <a:rPr lang="en-US" altLang="en-US" i="1" dirty="0"/>
              <a:t>dept_name</a:t>
            </a:r>
            <a:r>
              <a:rPr lang="en-US" altLang="en-US" dirty="0"/>
              <a:t>, with </a:t>
            </a:r>
            <a:r>
              <a:rPr lang="en-US" altLang="en-US" i="1" dirty="0"/>
              <a:t>instructor </a:t>
            </a:r>
            <a:r>
              <a:rPr lang="en-US" altLang="en-US" dirty="0"/>
              <a:t>file sorted on </a:t>
            </a:r>
            <a:r>
              <a:rPr lang="en-US" altLang="en-US" i="1" dirty="0" err="1"/>
              <a:t>dept_name</a:t>
            </a:r>
            <a:r>
              <a:rPr lang="en-US" altLang="en-US" i="1" dirty="0"/>
              <a:t> </a:t>
            </a:r>
            <a:r>
              <a:rPr lang="en-US" altLang="en-US" b="1" i="1" dirty="0"/>
              <a:t>dense-clustering index</a:t>
            </a:r>
          </a:p>
          <a:p>
            <a:endParaRPr lang="en-US" altLang="en-US" b="1" dirty="0"/>
          </a:p>
        </p:txBody>
      </p:sp>
      <p:pic>
        <p:nvPicPr>
          <p:cNvPr id="17412" name="Picture 7">
            <a:extLst>
              <a:ext uri="{FF2B5EF4-FFF2-40B4-BE49-F238E27FC236}">
                <a16:creationId xmlns:a16="http://schemas.microsoft.com/office/drawing/2014/main" id="{6206C307-EB8B-44EE-BC03-F42F67E293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9216" y="2242934"/>
            <a:ext cx="7081838" cy="29442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5BF6064-9DEE-08EE-019A-B4B4F8098627}"/>
              </a:ext>
            </a:extLst>
          </p:cNvPr>
          <p:cNvSpPr/>
          <p:nvPr/>
        </p:nvSpPr>
        <p:spPr bwMode="auto">
          <a:xfrm>
            <a:off x="3539613" y="2507226"/>
            <a:ext cx="4936050" cy="678426"/>
          </a:xfrm>
          <a:prstGeom prst="rect">
            <a:avLst/>
          </a:prstGeom>
          <a:noFill/>
          <a:ln w="571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>
              <a:ln>
                <a:solidFill>
                  <a:srgbClr val="FF0000"/>
                </a:solidFill>
              </a:ln>
              <a:solidFill>
                <a:schemeClr val="tx1"/>
              </a:solidFill>
              <a:effectLst/>
              <a:latin typeface="Helvetica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970" name="Rectangle 2">
            <a:extLst>
              <a:ext uri="{FF2B5EF4-FFF2-40B4-BE49-F238E27FC236}">
                <a16:creationId xmlns:a16="http://schemas.microsoft.com/office/drawing/2014/main" id="{D16DB98C-5073-42B4-BF88-0C454293884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Sparse Index Files</a:t>
            </a:r>
          </a:p>
        </p:txBody>
      </p:sp>
      <p:sp>
        <p:nvSpPr>
          <p:cNvPr id="19459" name="Rectangle 3">
            <a:extLst>
              <a:ext uri="{FF2B5EF4-FFF2-40B4-BE49-F238E27FC236}">
                <a16:creationId xmlns:a16="http://schemas.microsoft.com/office/drawing/2014/main" id="{AEC30A03-5B48-4877-BFDE-46B4DC9354F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14388" y="1093788"/>
            <a:ext cx="7432675" cy="2495550"/>
          </a:xfrm>
        </p:spPr>
        <p:txBody>
          <a:bodyPr/>
          <a:lstStyle/>
          <a:p>
            <a:r>
              <a:rPr lang="en-US" altLang="en-US" b="1" dirty="0">
                <a:solidFill>
                  <a:srgbClr val="002060"/>
                </a:solidFill>
              </a:rPr>
              <a:t>Sparse Index</a:t>
            </a:r>
            <a:r>
              <a:rPr lang="en-US" altLang="en-US" dirty="0"/>
              <a:t>:  contains index records for only some search-key values.</a:t>
            </a:r>
          </a:p>
          <a:p>
            <a:pPr lvl="1"/>
            <a:r>
              <a:rPr lang="en-US" altLang="en-US" dirty="0"/>
              <a:t>Applicable when records are sequentially ordered on search-key</a:t>
            </a:r>
          </a:p>
          <a:p>
            <a:r>
              <a:rPr lang="en-US" altLang="en-US" dirty="0"/>
              <a:t>To locate a record with search-key value </a:t>
            </a:r>
            <a:r>
              <a:rPr lang="en-US" altLang="en-US" i="1" dirty="0"/>
              <a:t>K</a:t>
            </a:r>
            <a:r>
              <a:rPr lang="en-US" altLang="en-US" dirty="0"/>
              <a:t> we:</a:t>
            </a:r>
          </a:p>
          <a:p>
            <a:pPr lvl="1"/>
            <a:r>
              <a:rPr lang="en-US" altLang="en-US" dirty="0"/>
              <a:t>Find index record with largest search-key value &lt; </a:t>
            </a:r>
            <a:r>
              <a:rPr lang="en-US" altLang="en-US" i="1" dirty="0"/>
              <a:t>K</a:t>
            </a:r>
            <a:endParaRPr lang="en-US" altLang="en-US" dirty="0"/>
          </a:p>
          <a:p>
            <a:pPr lvl="1"/>
            <a:r>
              <a:rPr lang="en-US" altLang="en-US" dirty="0"/>
              <a:t>Search file sequentially starting at the record to which the index record points</a:t>
            </a:r>
            <a:endParaRPr lang="en-US" altLang="en-US" sz="1600" b="1" dirty="0">
              <a:solidFill>
                <a:schemeClr val="tx2"/>
              </a:solidFill>
            </a:endParaRPr>
          </a:p>
        </p:txBody>
      </p:sp>
      <p:pic>
        <p:nvPicPr>
          <p:cNvPr id="19460" name="Picture 7">
            <a:extLst>
              <a:ext uri="{FF2B5EF4-FFF2-40B4-BE49-F238E27FC236}">
                <a16:creationId xmlns:a16="http://schemas.microsoft.com/office/drawing/2014/main" id="{4CA72F48-2A38-43A9-866F-F0DC188821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7651" y="3803080"/>
            <a:ext cx="6078598" cy="27971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3A13B14C-2761-472D-9CA1-3CA9CE8E5434}"/>
                  </a:ext>
                </a:extLst>
              </p14:cNvPr>
              <p14:cNvContentPartPr/>
              <p14:nvPr/>
            </p14:nvContentPartPr>
            <p14:xfrm>
              <a:off x="2315120" y="3803080"/>
              <a:ext cx="360" cy="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3A13B14C-2761-472D-9CA1-3CA9CE8E543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06120" y="3794440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3490" name="Rectangle 2">
            <a:extLst>
              <a:ext uri="{FF2B5EF4-FFF2-40B4-BE49-F238E27FC236}">
                <a16:creationId xmlns:a16="http://schemas.microsoft.com/office/drawing/2014/main" id="{24121C46-A7F8-4C85-B0FA-844931DCBE3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Sparse Index Files (Cont.)</a:t>
            </a:r>
          </a:p>
        </p:txBody>
      </p:sp>
      <p:sp>
        <p:nvSpPr>
          <p:cNvPr id="21507" name="Rectangle 3">
            <a:extLst>
              <a:ext uri="{FF2B5EF4-FFF2-40B4-BE49-F238E27FC236}">
                <a16:creationId xmlns:a16="http://schemas.microsoft.com/office/drawing/2014/main" id="{1497FC95-73F7-4D82-B58B-073729F719A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61133" y="1193804"/>
            <a:ext cx="8282867" cy="5192712"/>
          </a:xfrm>
        </p:spPr>
        <p:txBody>
          <a:bodyPr/>
          <a:lstStyle/>
          <a:p>
            <a:r>
              <a:rPr lang="en-US" altLang="en-US" b="1" dirty="0"/>
              <a:t>Compared to dense indices</a:t>
            </a:r>
            <a:r>
              <a:rPr lang="en-US" altLang="en-US" dirty="0"/>
              <a:t>:</a:t>
            </a:r>
          </a:p>
          <a:p>
            <a:pPr lvl="1"/>
            <a:r>
              <a:rPr lang="en-US" altLang="en-US" dirty="0"/>
              <a:t>Less </a:t>
            </a:r>
            <a:r>
              <a:rPr lang="en-US" altLang="en-US" dirty="0">
                <a:solidFill>
                  <a:schemeClr val="tx2"/>
                </a:solidFill>
              </a:rPr>
              <a:t>space</a:t>
            </a:r>
            <a:r>
              <a:rPr lang="en-US" altLang="en-US" dirty="0"/>
              <a:t> and less </a:t>
            </a:r>
            <a:r>
              <a:rPr lang="en-US" altLang="en-US" dirty="0">
                <a:solidFill>
                  <a:srgbClr val="FF0000"/>
                </a:solidFill>
              </a:rPr>
              <a:t>maintenance</a:t>
            </a:r>
            <a:r>
              <a:rPr lang="en-US" altLang="en-US" dirty="0"/>
              <a:t> overhead for insertions and deletions.</a:t>
            </a:r>
          </a:p>
          <a:p>
            <a:pPr lvl="1"/>
            <a:r>
              <a:rPr lang="en-US" altLang="en-US" dirty="0"/>
              <a:t>Generally slower than dense index for locating records.</a:t>
            </a:r>
            <a:endParaRPr lang="en-US" altLang="en-US" dirty="0">
              <a:solidFill>
                <a:schemeClr val="tx2"/>
              </a:solidFill>
            </a:endParaRPr>
          </a:p>
          <a:p>
            <a:r>
              <a:rPr lang="en-US" altLang="en-US" b="1" dirty="0"/>
              <a:t>Good tradeoff</a:t>
            </a:r>
            <a:r>
              <a:rPr lang="en-US" altLang="en-US" dirty="0"/>
              <a:t>: </a:t>
            </a:r>
          </a:p>
          <a:p>
            <a:pPr lvl="1"/>
            <a:r>
              <a:rPr lang="en-US" altLang="en-US" dirty="0"/>
              <a:t>for clustered index: sparse index with an index entry for every block in file, corresponding to least search-key value in the block.</a:t>
            </a:r>
            <a:br>
              <a:rPr lang="en-US" altLang="en-US" dirty="0"/>
            </a:br>
            <a:br>
              <a:rPr lang="en-US" altLang="en-US" dirty="0"/>
            </a:br>
            <a:br>
              <a:rPr lang="en-US" altLang="en-US" dirty="0"/>
            </a:br>
            <a:br>
              <a:rPr lang="en-US" altLang="en-US" dirty="0"/>
            </a:br>
            <a:br>
              <a:rPr lang="en-US" altLang="en-US" dirty="0"/>
            </a:br>
            <a:br>
              <a:rPr lang="en-US" altLang="en-US" dirty="0"/>
            </a:br>
            <a:br>
              <a:rPr lang="en-US" altLang="en-US" dirty="0"/>
            </a:br>
            <a:br>
              <a:rPr lang="en-US" altLang="en-US" dirty="0"/>
            </a:br>
            <a:br>
              <a:rPr lang="en-US" altLang="en-US" dirty="0"/>
            </a:br>
            <a:br>
              <a:rPr lang="en-US" altLang="en-US" dirty="0"/>
            </a:br>
            <a:endParaRPr lang="en-US" alt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BDE9D94-E986-4FDA-B2F6-B47DE62C9308}"/>
              </a:ext>
            </a:extLst>
          </p:cNvPr>
          <p:cNvGrpSpPr/>
          <p:nvPr/>
        </p:nvGrpSpPr>
        <p:grpSpPr>
          <a:xfrm>
            <a:off x="2743200" y="3414711"/>
            <a:ext cx="2504405" cy="2239959"/>
            <a:chOff x="2465294" y="3429000"/>
            <a:chExt cx="2782312" cy="2568575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816BB815-C486-41E2-8B5C-0756C1851E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39022" t="-6" r="-1376" b="53812"/>
            <a:stretch/>
          </p:blipFill>
          <p:spPr>
            <a:xfrm>
              <a:off x="2528392" y="3429000"/>
              <a:ext cx="2719214" cy="2441743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1C584757-4F0D-4F53-8610-649ED2931878}"/>
                </a:ext>
              </a:extLst>
            </p:cNvPr>
            <p:cNvSpPr/>
            <p:nvPr/>
          </p:nvSpPr>
          <p:spPr bwMode="auto">
            <a:xfrm>
              <a:off x="2465294" y="4649871"/>
              <a:ext cx="1147482" cy="1220872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IN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Helvetica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CA78095-0A25-48F9-9B32-1E9D76A9734D}"/>
                </a:ext>
              </a:extLst>
            </p:cNvPr>
            <p:cNvSpPr/>
            <p:nvPr/>
          </p:nvSpPr>
          <p:spPr bwMode="auto">
            <a:xfrm>
              <a:off x="3357627" y="5333999"/>
              <a:ext cx="636494" cy="663576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IN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Helvetica" charset="0"/>
              </a:endParaRP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5778" name="Rectangle 2">
            <a:extLst>
              <a:ext uri="{FF2B5EF4-FFF2-40B4-BE49-F238E27FC236}">
                <a16:creationId xmlns:a16="http://schemas.microsoft.com/office/drawing/2014/main" id="{71DBFB25-C332-4E15-B164-4E01F553059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68350" y="96838"/>
            <a:ext cx="8077200" cy="609600"/>
          </a:xfrm>
        </p:spPr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Secondary Indices Example</a:t>
            </a:r>
          </a:p>
        </p:txBody>
      </p:sp>
      <p:sp>
        <p:nvSpPr>
          <p:cNvPr id="23555" name="Rectangle 3">
            <a:extLst>
              <a:ext uri="{FF2B5EF4-FFF2-40B4-BE49-F238E27FC236}">
                <a16:creationId xmlns:a16="http://schemas.microsoft.com/office/drawing/2014/main" id="{614B819D-50FE-4933-AE5F-989AA66F7244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900113" y="1196950"/>
            <a:ext cx="7686675" cy="4818088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altLang="en-US" dirty="0"/>
              <a:t>Secondary index on salary field of instructor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altLang="en-US" dirty="0"/>
          </a:p>
          <a:p>
            <a:pPr>
              <a:buFont typeface="Wingdings" panose="05000000000000000000" pitchFamily="2" charset="2"/>
              <a:buChar char="§"/>
            </a:pPr>
            <a:endParaRPr lang="en-US" altLang="en-US" dirty="0"/>
          </a:p>
          <a:p>
            <a:pPr>
              <a:buFont typeface="Wingdings" panose="05000000000000000000" pitchFamily="2" charset="2"/>
              <a:buChar char="§"/>
            </a:pPr>
            <a:endParaRPr lang="en-US" altLang="en-US" dirty="0"/>
          </a:p>
          <a:p>
            <a:pPr>
              <a:buFont typeface="Wingdings" panose="05000000000000000000" pitchFamily="2" charset="2"/>
              <a:buChar char="§"/>
            </a:pPr>
            <a:endParaRPr lang="en-US" altLang="en-US" dirty="0"/>
          </a:p>
          <a:p>
            <a:pPr>
              <a:buFont typeface="Wingdings" panose="05000000000000000000" pitchFamily="2" charset="2"/>
              <a:buChar char="§"/>
            </a:pPr>
            <a:endParaRPr lang="en-US" altLang="en-US" dirty="0"/>
          </a:p>
          <a:p>
            <a:pPr>
              <a:buFont typeface="Wingdings" panose="05000000000000000000" pitchFamily="2" charset="2"/>
              <a:buChar char="§"/>
            </a:pPr>
            <a:endParaRPr lang="en-US" altLang="en-US" dirty="0"/>
          </a:p>
          <a:p>
            <a:pPr>
              <a:buFont typeface="Wingdings" panose="05000000000000000000" pitchFamily="2" charset="2"/>
              <a:buChar char="§"/>
            </a:pPr>
            <a:endParaRPr lang="en-US" altLang="en-US" dirty="0"/>
          </a:p>
          <a:p>
            <a:pPr>
              <a:buFont typeface="Wingdings" panose="05000000000000000000" pitchFamily="2" charset="2"/>
              <a:buChar char="§"/>
            </a:pPr>
            <a:endParaRPr lang="en-US" altLang="en-US" dirty="0"/>
          </a:p>
          <a:p>
            <a:pPr>
              <a:buFont typeface="Wingdings" panose="05000000000000000000" pitchFamily="2" charset="2"/>
              <a:buChar char="§"/>
            </a:pPr>
            <a:endParaRPr lang="en-US" altLang="en-US" dirty="0"/>
          </a:p>
          <a:p>
            <a:pPr marL="0" indent="0">
              <a:buNone/>
            </a:pPr>
            <a:endParaRPr lang="en-US" alt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altLang="en-US" dirty="0"/>
              <a:t>Index record points to a bucket that contains pointers to all the actual records with that search-key value.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altLang="en-US" dirty="0"/>
              <a:t>Secondary indices must be dense -  </a:t>
            </a:r>
            <a:r>
              <a:rPr lang="en-US" altLang="en-US" dirty="0">
                <a:solidFill>
                  <a:srgbClr val="FF0000"/>
                </a:solidFill>
              </a:rPr>
              <a:t>Why?</a:t>
            </a:r>
          </a:p>
        </p:txBody>
      </p:sp>
      <p:pic>
        <p:nvPicPr>
          <p:cNvPr id="23557" name="Picture 7">
            <a:extLst>
              <a:ext uri="{FF2B5EF4-FFF2-40B4-BE49-F238E27FC236}">
                <a16:creationId xmlns:a16="http://schemas.microsoft.com/office/drawing/2014/main" id="{676DB81F-D9AB-4AD6-84B4-BF691501F9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3059" y="1700204"/>
            <a:ext cx="6553190" cy="32146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C81FA852-6246-405A-B5DA-165578F7BB67}"/>
                  </a:ext>
                </a:extLst>
              </p14:cNvPr>
              <p14:cNvContentPartPr/>
              <p14:nvPr/>
            </p14:nvContentPartPr>
            <p14:xfrm>
              <a:off x="3224120" y="3505000"/>
              <a:ext cx="11160" cy="212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C81FA852-6246-405A-B5DA-165578F7BB6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215120" y="3496360"/>
                <a:ext cx="28800" cy="38880"/>
              </a:xfrm>
              <a:prstGeom prst="rect">
                <a:avLst/>
              </a:prstGeom>
            </p:spPr>
          </p:pic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BDE2C2CD-911D-46EE-BFC1-B49A02A5B641}"/>
              </a:ext>
            </a:extLst>
          </p:cNvPr>
          <p:cNvGrpSpPr/>
          <p:nvPr/>
        </p:nvGrpSpPr>
        <p:grpSpPr>
          <a:xfrm>
            <a:off x="3271280" y="3577000"/>
            <a:ext cx="23040" cy="42120"/>
            <a:chOff x="3271280" y="3577000"/>
            <a:chExt cx="23040" cy="42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5F31111D-B488-4724-80A2-5F1FF64304E8}"/>
                    </a:ext>
                  </a:extLst>
                </p14:cNvPr>
                <p14:cNvContentPartPr/>
                <p14:nvPr/>
              </p14:nvContentPartPr>
              <p14:xfrm>
                <a:off x="3293960" y="3577000"/>
                <a:ext cx="360" cy="36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5F31111D-B488-4724-80A2-5F1FF64304E8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284960" y="356800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1678BACF-7145-4E8A-B27C-05A6A3D3390A}"/>
                    </a:ext>
                  </a:extLst>
                </p14:cNvPr>
                <p14:cNvContentPartPr/>
                <p14:nvPr/>
              </p14:nvContentPartPr>
              <p14:xfrm>
                <a:off x="3271280" y="3597880"/>
                <a:ext cx="5040" cy="2124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1678BACF-7145-4E8A-B27C-05A6A3D3390A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262280" y="3588880"/>
                  <a:ext cx="22680" cy="388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8283550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285C0E-4056-CF7B-E577-9EB48C1585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7052A1-0201-2E2D-1D6F-94A2BFF39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350" y="378483"/>
            <a:ext cx="8077200" cy="609600"/>
          </a:xfrm>
        </p:spPr>
        <p:txBody>
          <a:bodyPr/>
          <a:lstStyle/>
          <a:p>
            <a:r>
              <a:rPr lang="en-US" dirty="0"/>
              <a:t>Class 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61C9C6-9D10-5504-43A6-DF42A21060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262" y="1594531"/>
            <a:ext cx="7885475" cy="5263469"/>
          </a:xfrm>
        </p:spPr>
        <p:txBody>
          <a:bodyPr/>
          <a:lstStyle/>
          <a:p>
            <a:r>
              <a:rPr lang="en-US" dirty="0"/>
              <a:t>Discuss candidate fields (properties) for each category of indices (Primary and Secondary) using the </a:t>
            </a:r>
            <a:r>
              <a:rPr lang="en-US" b="1" dirty="0"/>
              <a:t>Student</a:t>
            </a:r>
            <a:r>
              <a:rPr lang="en-US" dirty="0"/>
              <a:t> data table in University database as an example.</a:t>
            </a:r>
          </a:p>
          <a:p>
            <a:endParaRPr lang="en-US" dirty="0"/>
          </a:p>
        </p:txBody>
      </p:sp>
      <p:pic>
        <p:nvPicPr>
          <p:cNvPr id="1026" name="Picture 2" descr="Minute Timer Icons Sign For Five Minutes Stock Illustration - Download  Image Now - Minute Hand, Number 5, Timer">
            <a:extLst>
              <a:ext uri="{FF2B5EF4-FFF2-40B4-BE49-F238E27FC236}">
                <a16:creationId xmlns:a16="http://schemas.microsoft.com/office/drawing/2014/main" id="{5433385E-8A3D-9E3F-737B-8D8C4E89FF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5209" y="2276060"/>
            <a:ext cx="3916017" cy="3916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81600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30513-D11C-439F-B1D6-C377F7A7E1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554796"/>
            <a:ext cx="8077200" cy="609600"/>
          </a:xfrm>
        </p:spPr>
        <p:txBody>
          <a:bodyPr/>
          <a:lstStyle/>
          <a:p>
            <a:r>
              <a:rPr lang="en-US" dirty="0"/>
              <a:t>Problems of creating a single index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661578-B4F7-6BB4-F1E6-B5041557FE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8525" y="2568471"/>
            <a:ext cx="7885475" cy="5263469"/>
          </a:xfrm>
        </p:spPr>
        <p:txBody>
          <a:bodyPr/>
          <a:lstStyle/>
          <a:p>
            <a:r>
              <a:rPr lang="en-US" altLang="en-US" dirty="0"/>
              <a:t>For faster access, index must reside in main memory</a:t>
            </a:r>
          </a:p>
          <a:p>
            <a:r>
              <a:rPr lang="en-US" altLang="en-US" dirty="0"/>
              <a:t>If index does not fit in memory, access becomes expensive.</a:t>
            </a:r>
          </a:p>
          <a:p>
            <a:pPr lvl="1"/>
            <a:r>
              <a:rPr lang="en-US" altLang="en-US" dirty="0"/>
              <a:t>We need to read from disk, and it is expensive</a:t>
            </a:r>
          </a:p>
          <a:p>
            <a:pPr lvl="1"/>
            <a:endParaRPr lang="en-US" alt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74204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586" name="Rectangle 2">
            <a:extLst>
              <a:ext uri="{FF2B5EF4-FFF2-40B4-BE49-F238E27FC236}">
                <a16:creationId xmlns:a16="http://schemas.microsoft.com/office/drawing/2014/main" id="{730D8243-5BFC-4F26-8398-A21C7499243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42938" y="257451"/>
            <a:ext cx="8077200" cy="436563"/>
          </a:xfrm>
        </p:spPr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Multilevel Index (Cont.)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6986" y="1495424"/>
            <a:ext cx="4618839" cy="445427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EC8ACDD5-A74B-41E9-ADA9-C6CB4B4C7E0C}"/>
                  </a:ext>
                </a:extLst>
              </p14:cNvPr>
              <p14:cNvContentPartPr/>
              <p14:nvPr/>
            </p14:nvContentPartPr>
            <p14:xfrm>
              <a:off x="4786137" y="1269143"/>
              <a:ext cx="34920" cy="550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EC8ACDD5-A74B-41E9-ADA9-C6CB4B4C7E0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777137" y="1260503"/>
                <a:ext cx="52560" cy="7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8EB24C7B-60AD-49D9-905E-039E9EF8445A}"/>
                  </a:ext>
                </a:extLst>
              </p14:cNvPr>
              <p14:cNvContentPartPr/>
              <p14:nvPr/>
            </p14:nvContentPartPr>
            <p14:xfrm>
              <a:off x="3084057" y="3997583"/>
              <a:ext cx="29160" cy="147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8EB24C7B-60AD-49D9-905E-039E9EF8445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075057" y="3988943"/>
                <a:ext cx="46800" cy="3240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76C9318-F11A-6C57-FF92-BFEFD7219880}"/>
              </a:ext>
            </a:extLst>
          </p:cNvPr>
          <p:cNvSpPr/>
          <p:nvPr/>
        </p:nvSpPr>
        <p:spPr bwMode="auto">
          <a:xfrm>
            <a:off x="2415208" y="1269143"/>
            <a:ext cx="1411356" cy="2507727"/>
          </a:xfrm>
          <a:prstGeom prst="roundRect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Helvetica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6B56218-BB3E-B82B-19D8-6817808D1730}"/>
              </a:ext>
            </a:extLst>
          </p:cNvPr>
          <p:cNvSpPr/>
          <p:nvPr/>
        </p:nvSpPr>
        <p:spPr>
          <a:xfrm>
            <a:off x="341984" y="2202022"/>
            <a:ext cx="1741181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In memory</a:t>
            </a: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3C92DB5A-430D-8E1D-2DFF-C981630B6A63}"/>
              </a:ext>
            </a:extLst>
          </p:cNvPr>
          <p:cNvSpPr/>
          <p:nvPr/>
        </p:nvSpPr>
        <p:spPr bwMode="auto">
          <a:xfrm>
            <a:off x="2083165" y="2343403"/>
            <a:ext cx="252531" cy="230833"/>
          </a:xfrm>
          <a:prstGeom prst="rightArrow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>
              <a:ln>
                <a:noFill/>
              </a:ln>
              <a:solidFill>
                <a:srgbClr val="00B050"/>
              </a:solidFill>
              <a:effectLst/>
              <a:latin typeface="Helvetica" charset="0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C8661E6F-3612-C01C-9D37-2235C383A5B0}"/>
              </a:ext>
            </a:extLst>
          </p:cNvPr>
          <p:cNvSpPr/>
          <p:nvPr/>
        </p:nvSpPr>
        <p:spPr bwMode="auto">
          <a:xfrm>
            <a:off x="4170727" y="1269142"/>
            <a:ext cx="1411356" cy="2507727"/>
          </a:xfrm>
          <a:prstGeom prst="roundRect">
            <a:avLst/>
          </a:prstGeom>
          <a:noFill/>
          <a:ln w="381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Helvetica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23CF4B6-2EE6-99AB-857E-9EBA2FA28479}"/>
              </a:ext>
            </a:extLst>
          </p:cNvPr>
          <p:cNvSpPr/>
          <p:nvPr/>
        </p:nvSpPr>
        <p:spPr>
          <a:xfrm>
            <a:off x="4224580" y="4192896"/>
            <a:ext cx="1192955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In</a:t>
            </a:r>
            <a:r>
              <a:rPr lang="en-US" sz="2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 Disk</a:t>
            </a: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7EDDBA8B-48A2-14DD-767E-59B7C6CD129C}"/>
              </a:ext>
            </a:extLst>
          </p:cNvPr>
          <p:cNvSpPr/>
          <p:nvPr/>
        </p:nvSpPr>
        <p:spPr bwMode="auto">
          <a:xfrm rot="16200000">
            <a:off x="4750139" y="3991879"/>
            <a:ext cx="252531" cy="230833"/>
          </a:xfrm>
          <a:prstGeom prst="rightArrow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>
              <a:ln>
                <a:noFill/>
              </a:ln>
              <a:solidFill>
                <a:srgbClr val="00B050"/>
              </a:solidFill>
              <a:effectLst/>
              <a:latin typeface="Helvetica" charset="0"/>
            </a:endParaRPr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5D80954D-EC15-A305-FF00-2C684C65B49B}"/>
              </a:ext>
            </a:extLst>
          </p:cNvPr>
          <p:cNvSpPr/>
          <p:nvPr/>
        </p:nvSpPr>
        <p:spPr bwMode="auto">
          <a:xfrm rot="19437358">
            <a:off x="5503404" y="4015812"/>
            <a:ext cx="252531" cy="230833"/>
          </a:xfrm>
          <a:prstGeom prst="rightArrow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>
              <a:ln>
                <a:noFill/>
              </a:ln>
              <a:solidFill>
                <a:srgbClr val="00B050"/>
              </a:solidFill>
              <a:effectLst/>
              <a:latin typeface="Helvetica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8" grpId="0" animBg="1"/>
      <p:bldP spid="9" grpId="0"/>
      <p:bldP spid="10" grpId="0" animBg="1"/>
      <p:bldP spid="1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04310-2A99-53B9-8B31-DA51FDE34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537" y="762862"/>
            <a:ext cx="8077200" cy="609600"/>
          </a:xfrm>
        </p:spPr>
        <p:txBody>
          <a:bodyPr/>
          <a:lstStyle/>
          <a:p>
            <a:r>
              <a:rPr lang="en-US" dirty="0"/>
              <a:t>Problems of indexed-sequential 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31ED85-C0B9-2798-8525-6014656C6C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0988" y="1372462"/>
            <a:ext cx="7885475" cy="5263469"/>
          </a:xfrm>
        </p:spPr>
        <p:txBody>
          <a:bodyPr/>
          <a:lstStyle/>
          <a:p>
            <a:pPr>
              <a:lnSpc>
                <a:spcPct val="90000"/>
              </a:lnSpc>
            </a:pPr>
            <a:endParaRPr lang="en-US" altLang="en-US" b="1" dirty="0"/>
          </a:p>
          <a:p>
            <a:pPr>
              <a:lnSpc>
                <a:spcPct val="90000"/>
              </a:lnSpc>
            </a:pPr>
            <a:endParaRPr lang="en-US" altLang="en-US" b="1" dirty="0"/>
          </a:p>
          <a:p>
            <a:pPr>
              <a:lnSpc>
                <a:spcPct val="90000"/>
              </a:lnSpc>
            </a:pPr>
            <a:r>
              <a:rPr lang="en-US" altLang="en-US" b="1" dirty="0"/>
              <a:t>Performance degrades </a:t>
            </a:r>
            <a:r>
              <a:rPr lang="en-US" altLang="en-US" dirty="0"/>
              <a:t>as file grows, since many overflow blocks get created.  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Periodic reorganization of entire file is required.</a:t>
            </a:r>
          </a:p>
          <a:p>
            <a:endParaRPr lang="en-US" dirty="0"/>
          </a:p>
        </p:txBody>
      </p:sp>
      <p:pic>
        <p:nvPicPr>
          <p:cNvPr id="4" name="Picture 8">
            <a:extLst>
              <a:ext uri="{FF2B5EF4-FFF2-40B4-BE49-F238E27FC236}">
                <a16:creationId xmlns:a16="http://schemas.microsoft.com/office/drawing/2014/main" id="{212A6172-205E-6B91-CFAB-8F4FDDE2C2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5626" y="3138514"/>
            <a:ext cx="6700837" cy="32546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Down Arrow 4">
            <a:extLst>
              <a:ext uri="{FF2B5EF4-FFF2-40B4-BE49-F238E27FC236}">
                <a16:creationId xmlns:a16="http://schemas.microsoft.com/office/drawing/2014/main" id="{162FC15D-9EF1-1310-B157-EAA4166680F8}"/>
              </a:ext>
            </a:extLst>
          </p:cNvPr>
          <p:cNvSpPr/>
          <p:nvPr/>
        </p:nvSpPr>
        <p:spPr bwMode="auto">
          <a:xfrm>
            <a:off x="1557421" y="3138514"/>
            <a:ext cx="256479" cy="3412273"/>
          </a:xfrm>
          <a:prstGeom prst="downArrow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38943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730" name="Rectangle 2">
            <a:extLst>
              <a:ext uri="{FF2B5EF4-FFF2-40B4-BE49-F238E27FC236}">
                <a16:creationId xmlns:a16="http://schemas.microsoft.com/office/drawing/2014/main" id="{0CF0364C-58B4-4A6A-9B92-073801C0C1D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Last Week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9F57DD97-E2B1-42A4-90D4-BD88E0EEBBD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030705" y="1372312"/>
            <a:ext cx="7814845" cy="3861525"/>
          </a:xfrm>
        </p:spPr>
        <p:txBody>
          <a:bodyPr/>
          <a:lstStyle/>
          <a:p>
            <a:pPr marL="0" indent="0">
              <a:buNone/>
            </a:pPr>
            <a:r>
              <a:rPr lang="en-US" altLang="en-US" sz="2400" b="1" dirty="0"/>
              <a:t>What did we discuss?</a:t>
            </a:r>
          </a:p>
          <a:p>
            <a:r>
              <a:rPr lang="en-US" altLang="en-US" sz="2400" dirty="0"/>
              <a:t>File Organization</a:t>
            </a:r>
          </a:p>
          <a:p>
            <a:pPr lvl="1"/>
            <a:r>
              <a:rPr lang="en-US" altLang="en-US" sz="2400" dirty="0"/>
              <a:t>Fixed-length records file</a:t>
            </a:r>
          </a:p>
          <a:p>
            <a:pPr lvl="1"/>
            <a:r>
              <a:rPr lang="en-US" altLang="en-US" sz="2400" dirty="0"/>
              <a:t>Variable-length records file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9874" name="Rectangle 2">
            <a:extLst>
              <a:ext uri="{FF2B5EF4-FFF2-40B4-BE49-F238E27FC236}">
                <a16:creationId xmlns:a16="http://schemas.microsoft.com/office/drawing/2014/main" id="{DEFA663B-A102-4E3E-8A2F-E81DCB5BED3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68350" y="323849"/>
            <a:ext cx="8077200" cy="609600"/>
          </a:xfrm>
        </p:spPr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B</a:t>
            </a:r>
            <a:r>
              <a:rPr lang="en-US" altLang="en-US" baseline="300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+</a:t>
            </a: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-Tree Index Files</a:t>
            </a:r>
          </a:p>
        </p:txBody>
      </p:sp>
      <p:sp>
        <p:nvSpPr>
          <p:cNvPr id="37891" name="Rectangle 3">
            <a:extLst>
              <a:ext uri="{FF2B5EF4-FFF2-40B4-BE49-F238E27FC236}">
                <a16:creationId xmlns:a16="http://schemas.microsoft.com/office/drawing/2014/main" id="{22162B0D-B51D-446C-A191-D7BE1B40440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87767" y="1310327"/>
            <a:ext cx="7508521" cy="4614224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/>
              <a:t>Solution for for shortcomings of indexed-sequential files</a:t>
            </a:r>
          </a:p>
          <a:p>
            <a:pPr>
              <a:lnSpc>
                <a:spcPct val="90000"/>
              </a:lnSpc>
            </a:pPr>
            <a:endParaRPr lang="en-US" altLang="en-US" dirty="0"/>
          </a:p>
          <a:p>
            <a:pPr>
              <a:lnSpc>
                <a:spcPct val="90000"/>
              </a:lnSpc>
            </a:pPr>
            <a:r>
              <a:rPr lang="en-US" altLang="en-US" dirty="0"/>
              <a:t>Advantage of B</a:t>
            </a:r>
            <a:r>
              <a:rPr lang="en-US" altLang="en-US" baseline="30000" dirty="0"/>
              <a:t>+</a:t>
            </a:r>
            <a:r>
              <a:rPr lang="en-US" altLang="en-US" dirty="0"/>
              <a:t>-tree index files:  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Automatically reorganizes itself with small, local, changes, in the face of insertions and deletions.  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Reorganization of entire file is not required to maintain performance.</a:t>
            </a:r>
          </a:p>
        </p:txBody>
      </p:sp>
    </p:spTree>
  </p:cSld>
  <p:clrMapOvr>
    <a:masterClrMapping/>
  </p:clrMapOvr>
  <p:transition spd="slow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>
            <a:extLst>
              <a:ext uri="{FF2B5EF4-FFF2-40B4-BE49-F238E27FC236}">
                <a16:creationId xmlns:a16="http://schemas.microsoft.com/office/drawing/2014/main" id="{72A0A4B5-93E8-4A46-9ABB-B723A76A378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effectLst/>
              </a:rPr>
              <a:t>Example of B</a:t>
            </a:r>
            <a:r>
              <a:rPr lang="en-US" altLang="en-US" baseline="30000">
                <a:effectLst/>
              </a:rPr>
              <a:t>+</a:t>
            </a:r>
            <a:r>
              <a:rPr lang="en-US" altLang="en-US">
                <a:effectLst/>
              </a:rPr>
              <a:t>-Tree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DD819A0-999E-431C-A396-00C13068BF2B}"/>
              </a:ext>
            </a:extLst>
          </p:cNvPr>
          <p:cNvGrpSpPr/>
          <p:nvPr/>
        </p:nvGrpSpPr>
        <p:grpSpPr>
          <a:xfrm>
            <a:off x="7897617" y="3012623"/>
            <a:ext cx="93600" cy="73440"/>
            <a:chOff x="7897617" y="3012623"/>
            <a:chExt cx="93600" cy="73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8D92B4BA-90AE-45EA-95BD-78AD75854C4E}"/>
                    </a:ext>
                  </a:extLst>
                </p14:cNvPr>
                <p14:cNvContentPartPr/>
                <p14:nvPr/>
              </p14:nvContentPartPr>
              <p14:xfrm>
                <a:off x="7897617" y="3085703"/>
                <a:ext cx="360" cy="3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8D92B4BA-90AE-45EA-95BD-78AD75854C4E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888977" y="3077063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7CB79766-1B47-4C82-8CBF-0DABFBF09ACE}"/>
                    </a:ext>
                  </a:extLst>
                </p14:cNvPr>
                <p14:cNvContentPartPr/>
                <p14:nvPr/>
              </p14:nvContentPartPr>
              <p14:xfrm>
                <a:off x="7958457" y="3012623"/>
                <a:ext cx="32760" cy="331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7CB79766-1B47-4C82-8CBF-0DABFBF09ACE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949457" y="3003983"/>
                  <a:ext cx="50400" cy="50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B492DDE3-FC9C-42BB-BE7F-B7AE075C4D61}"/>
              </a:ext>
            </a:extLst>
          </p:cNvPr>
          <p:cNvGrpSpPr/>
          <p:nvPr/>
        </p:nvGrpSpPr>
        <p:grpSpPr>
          <a:xfrm>
            <a:off x="168057" y="2924783"/>
            <a:ext cx="27720" cy="49680"/>
            <a:chOff x="168057" y="2924783"/>
            <a:chExt cx="27720" cy="49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35D5E4C5-EB1B-4C34-8416-5BF7AE849B3E}"/>
                    </a:ext>
                  </a:extLst>
                </p14:cNvPr>
                <p14:cNvContentPartPr/>
                <p14:nvPr/>
              </p14:nvContentPartPr>
              <p14:xfrm>
                <a:off x="168057" y="2955383"/>
                <a:ext cx="360" cy="3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35D5E4C5-EB1B-4C34-8416-5BF7AE849B3E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59417" y="2946743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DF45FDBC-B7F0-4921-8573-9AB4C75C92EB}"/>
                    </a:ext>
                  </a:extLst>
                </p14:cNvPr>
                <p14:cNvContentPartPr/>
                <p14:nvPr/>
              </p14:nvContentPartPr>
              <p14:xfrm>
                <a:off x="177417" y="2924783"/>
                <a:ext cx="18360" cy="4968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DF45FDBC-B7F0-4921-8573-9AB4C75C92EB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68777" y="2915783"/>
                  <a:ext cx="36000" cy="67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4B71DB74-B2F5-42FC-8F0A-EEC8BC4B441F}"/>
                  </a:ext>
                </a:extLst>
              </p14:cNvPr>
              <p14:cNvContentPartPr/>
              <p14:nvPr/>
            </p14:nvContentPartPr>
            <p14:xfrm>
              <a:off x="1239777" y="2987063"/>
              <a:ext cx="30600" cy="1800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4B71DB74-B2F5-42FC-8F0A-EEC8BC4B441F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231137" y="2978063"/>
                <a:ext cx="48240" cy="3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8EBF0204-0805-488F-B54E-F903E09A8FC0}"/>
                  </a:ext>
                </a:extLst>
              </p14:cNvPr>
              <p14:cNvContentPartPr/>
              <p14:nvPr/>
            </p14:nvContentPartPr>
            <p14:xfrm>
              <a:off x="1710657" y="2893823"/>
              <a:ext cx="91440" cy="8640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8EBF0204-0805-488F-B54E-F903E09A8FC0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701657" y="2885183"/>
                <a:ext cx="109080" cy="10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9661F682-D029-402B-9621-213FBC7034AB}"/>
                  </a:ext>
                </a:extLst>
              </p14:cNvPr>
              <p14:cNvContentPartPr/>
              <p14:nvPr/>
            </p14:nvContentPartPr>
            <p14:xfrm>
              <a:off x="5372217" y="5331383"/>
              <a:ext cx="3960" cy="864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9661F682-D029-402B-9621-213FBC7034AB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5363217" y="5322743"/>
                <a:ext cx="21600" cy="2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18330DA6-4EFC-4F08-BF73-BA46B204B015}"/>
                  </a:ext>
                </a:extLst>
              </p14:cNvPr>
              <p14:cNvContentPartPr/>
              <p14:nvPr/>
            </p14:nvContentPartPr>
            <p14:xfrm>
              <a:off x="5455017" y="5719463"/>
              <a:ext cx="19800" cy="3780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18330DA6-4EFC-4F08-BF73-BA46B204B015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5446017" y="5710463"/>
                <a:ext cx="37440" cy="5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6F47DBD0-9905-4D97-8588-7B9D2BBD6D23}"/>
                  </a:ext>
                </a:extLst>
              </p14:cNvPr>
              <p14:cNvContentPartPr/>
              <p14:nvPr/>
            </p14:nvContentPartPr>
            <p14:xfrm>
              <a:off x="515457" y="3110543"/>
              <a:ext cx="10800" cy="2124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6F47DBD0-9905-4D97-8588-7B9D2BBD6D23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506457" y="3101903"/>
                <a:ext cx="28440" cy="3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8FF36997-671C-4C5C-B97C-1CA86D3FC782}"/>
                  </a:ext>
                </a:extLst>
              </p14:cNvPr>
              <p14:cNvContentPartPr/>
              <p14:nvPr/>
            </p14:nvContentPartPr>
            <p14:xfrm>
              <a:off x="2382777" y="1893743"/>
              <a:ext cx="36000" cy="2808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8FF36997-671C-4C5C-B97C-1CA86D3FC782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2374137" y="1885103"/>
                <a:ext cx="53640" cy="4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235D45EE-DD3C-4BF9-A0F1-3EFA9F6AD121}"/>
                  </a:ext>
                </a:extLst>
              </p14:cNvPr>
              <p14:cNvContentPartPr/>
              <p14:nvPr/>
            </p14:nvContentPartPr>
            <p14:xfrm>
              <a:off x="2891097" y="1918583"/>
              <a:ext cx="26640" cy="3240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235D45EE-DD3C-4BF9-A0F1-3EFA9F6AD121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2882457" y="1909943"/>
                <a:ext cx="44280" cy="50040"/>
              </a:xfrm>
              <a:prstGeom prst="rect">
                <a:avLst/>
              </a:prstGeom>
            </p:spPr>
          </p:pic>
        </mc:Fallback>
      </mc:AlternateContent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C026F4AC-D661-6F2F-038A-FC0C4AD7F4D6}"/>
              </a:ext>
            </a:extLst>
          </p:cNvPr>
          <p:cNvPicPr>
            <a:picLocks noChangeAspect="1"/>
          </p:cNvPicPr>
          <p:nvPr/>
        </p:nvPicPr>
        <p:blipFill rotWithShape="1">
          <a:blip r:embed="rId94"/>
          <a:srcRect l="34359" t="28262" r="22564" b="25014"/>
          <a:stretch/>
        </p:blipFill>
        <p:spPr bwMode="auto">
          <a:xfrm>
            <a:off x="1152783" y="1342871"/>
            <a:ext cx="5799749" cy="353853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8964A5F-2F26-F045-7EA4-D243A6E314EB}"/>
              </a:ext>
            </a:extLst>
          </p:cNvPr>
          <p:cNvSpPr txBox="1"/>
          <p:nvPr/>
        </p:nvSpPr>
        <p:spPr>
          <a:xfrm>
            <a:off x="941327" y="5034750"/>
            <a:ext cx="790422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dirty="0"/>
              <a:t>If there are </a:t>
            </a:r>
            <a:r>
              <a:rPr lang="en-US" altLang="en-US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K</a:t>
            </a:r>
            <a:r>
              <a:rPr lang="en-US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search-key values in the file, the tree height is no more </a:t>
            </a:r>
            <a:r>
              <a:rPr lang="en-US" altLang="en-US" dirty="0"/>
              <a:t>than </a:t>
            </a:r>
            <a:r>
              <a:rPr lang="en-US" altLang="en-US" dirty="0">
                <a:sym typeface="Symbol" panose="05050102010706020507" pitchFamily="18" charset="2"/>
              </a:rPr>
              <a:t> </a:t>
            </a:r>
            <a:r>
              <a:rPr lang="en-US" altLang="en-US" dirty="0" err="1">
                <a:sym typeface="Symbol" panose="05050102010706020507" pitchFamily="18" charset="2"/>
              </a:rPr>
              <a:t>log</a:t>
            </a:r>
            <a:r>
              <a:rPr lang="en-US" altLang="en-US" baseline="-25000" dirty="0" err="1">
                <a:sym typeface="Symbol" panose="05050102010706020507" pitchFamily="18" charset="2"/>
              </a:rPr>
              <a:t></a:t>
            </a:r>
            <a:r>
              <a:rPr lang="en-US" altLang="en-US" i="1" baseline="-25000" dirty="0" err="1">
                <a:sym typeface="Symbol" panose="05050102010706020507" pitchFamily="18" charset="2"/>
              </a:rPr>
              <a:t>n</a:t>
            </a:r>
            <a:r>
              <a:rPr lang="en-US" altLang="en-US" baseline="-25000" dirty="0">
                <a:sym typeface="Symbol" panose="05050102010706020507" pitchFamily="18" charset="2"/>
              </a:rPr>
              <a:t>/2</a:t>
            </a:r>
            <a:r>
              <a:rPr lang="en-US" altLang="en-US" dirty="0">
                <a:sym typeface="Symbol" panose="05050102010706020507" pitchFamily="18" charset="2"/>
              </a:rPr>
              <a:t>(</a:t>
            </a:r>
            <a:r>
              <a:rPr lang="en-US" altLang="en-US" i="1" dirty="0">
                <a:sym typeface="Symbol" panose="05050102010706020507" pitchFamily="18" charset="2"/>
              </a:rPr>
              <a:t>K</a:t>
            </a:r>
            <a:r>
              <a:rPr lang="en-US" altLang="en-US" dirty="0">
                <a:sym typeface="Symbol" panose="05050102010706020507" pitchFamily="18" charset="2"/>
              </a:rPr>
              <a:t>)</a:t>
            </a:r>
            <a:endParaRPr lang="en-US" altLang="en-US" dirty="0"/>
          </a:p>
          <a:p>
            <a:r>
              <a:rPr lang="en-US" altLang="en-US" dirty="0">
                <a:sym typeface="Symbol" panose="05050102010706020507" pitchFamily="18" charset="2"/>
              </a:rPr>
              <a:t>With 1 million search key values and </a:t>
            </a:r>
            <a:r>
              <a:rPr lang="en-US" altLang="en-US" i="1" dirty="0">
                <a:sym typeface="Symbol" panose="05050102010706020507" pitchFamily="18" charset="2"/>
              </a:rPr>
              <a:t>n</a:t>
            </a:r>
            <a:r>
              <a:rPr lang="en-US" altLang="en-US" dirty="0">
                <a:sym typeface="Symbol" panose="05050102010706020507" pitchFamily="18" charset="2"/>
              </a:rPr>
              <a:t> = 100 at most </a:t>
            </a:r>
            <a:r>
              <a:rPr lang="en-US" altLang="en-US" i="1" dirty="0">
                <a:sym typeface="Symbol" panose="05050102010706020507" pitchFamily="18" charset="2"/>
              </a:rPr>
              <a:t> log</a:t>
            </a:r>
            <a:r>
              <a:rPr lang="en-US" altLang="en-US" baseline="-25000" dirty="0">
                <a:sym typeface="Symbol" panose="05050102010706020507" pitchFamily="18" charset="2"/>
              </a:rPr>
              <a:t>50</a:t>
            </a:r>
            <a:r>
              <a:rPr lang="en-US" altLang="en-US" dirty="0">
                <a:sym typeface="Symbol" panose="05050102010706020507" pitchFamily="18" charset="2"/>
              </a:rPr>
              <a:t>(1,000,000) = 4 nodes are accessed in </a:t>
            </a:r>
            <a:r>
              <a:rPr lang="en-US" altLang="en-US" dirty="0">
                <a:solidFill>
                  <a:schemeClr val="tx1">
                    <a:lumMod val="95000"/>
                    <a:lumOff val="5000"/>
                  </a:schemeClr>
                </a:solidFill>
                <a:sym typeface="Symbol" panose="05050102010706020507" pitchFamily="18" charset="2"/>
              </a:rPr>
              <a:t>a lookup t</a:t>
            </a:r>
            <a:r>
              <a:rPr lang="en-US" altLang="en-US" dirty="0">
                <a:sym typeface="Symbol" panose="05050102010706020507" pitchFamily="18" charset="2"/>
              </a:rPr>
              <a:t>raversal from root to leaf.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22" name="Rectangle 2">
            <a:extLst>
              <a:ext uri="{FF2B5EF4-FFF2-40B4-BE49-F238E27FC236}">
                <a16:creationId xmlns:a16="http://schemas.microsoft.com/office/drawing/2014/main" id="{07CFB251-EA2C-47DA-B685-A75D8DCDB4A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B</a:t>
            </a:r>
            <a:r>
              <a:rPr lang="en-US" altLang="en-US" baseline="30000">
                <a:effectLst>
                  <a:outerShdw blurRad="38100" dist="38100" dir="2700000" algn="tl">
                    <a:srgbClr val="C0C0C0"/>
                  </a:outerShdw>
                </a:effectLst>
              </a:rPr>
              <a:t>+</a:t>
            </a: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-Tree Index Files (Cont.)</a:t>
            </a:r>
          </a:p>
        </p:txBody>
      </p:sp>
      <p:sp>
        <p:nvSpPr>
          <p:cNvPr id="40963" name="Rectangle 3">
            <a:extLst>
              <a:ext uri="{FF2B5EF4-FFF2-40B4-BE49-F238E27FC236}">
                <a16:creationId xmlns:a16="http://schemas.microsoft.com/office/drawing/2014/main" id="{FD53499C-F106-46F2-BF14-D21BEF327FB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14388" y="1585907"/>
            <a:ext cx="7246937" cy="4244975"/>
          </a:xfrm>
        </p:spPr>
        <p:txBody>
          <a:bodyPr/>
          <a:lstStyle/>
          <a:p>
            <a:endParaRPr lang="en-US" altLang="en-US" dirty="0"/>
          </a:p>
          <a:p>
            <a:r>
              <a:rPr lang="en-US" altLang="en-US" dirty="0"/>
              <a:t>All paths from root to leaf are of the same length</a:t>
            </a:r>
          </a:p>
          <a:p>
            <a:r>
              <a:rPr lang="en-US" altLang="en-US" dirty="0"/>
              <a:t>Each node that is not a root or a leaf has </a:t>
            </a:r>
            <a:r>
              <a:rPr lang="en-US" altLang="en-US" dirty="0">
                <a:solidFill>
                  <a:schemeClr val="tx2"/>
                </a:solidFill>
              </a:rPr>
              <a:t>between </a:t>
            </a:r>
            <a:r>
              <a:rPr lang="en-US" altLang="en-US" dirty="0">
                <a:solidFill>
                  <a:schemeClr val="tx2"/>
                </a:solidFill>
                <a:sym typeface="Symbol" panose="05050102010706020507" pitchFamily="18" charset="2"/>
              </a:rPr>
              <a:t></a:t>
            </a:r>
            <a:r>
              <a:rPr lang="en-US" altLang="en-US" i="1" dirty="0">
                <a:solidFill>
                  <a:schemeClr val="tx2"/>
                </a:solidFill>
              </a:rPr>
              <a:t>n</a:t>
            </a:r>
            <a:r>
              <a:rPr lang="en-US" altLang="en-US" dirty="0">
                <a:solidFill>
                  <a:schemeClr val="tx2"/>
                </a:solidFill>
              </a:rPr>
              <a:t>/2</a:t>
            </a:r>
            <a:r>
              <a:rPr lang="en-US" altLang="en-US" dirty="0">
                <a:solidFill>
                  <a:schemeClr val="tx2"/>
                </a:solidFill>
                <a:sym typeface="Symbol" panose="05050102010706020507" pitchFamily="18" charset="2"/>
              </a:rPr>
              <a:t></a:t>
            </a:r>
            <a:r>
              <a:rPr lang="en-US" altLang="en-US" dirty="0">
                <a:solidFill>
                  <a:schemeClr val="tx2"/>
                </a:solidFill>
              </a:rPr>
              <a:t> and </a:t>
            </a:r>
            <a:r>
              <a:rPr lang="en-US" altLang="en-US" i="1" dirty="0">
                <a:solidFill>
                  <a:schemeClr val="tx2"/>
                </a:solidFill>
              </a:rPr>
              <a:t>n</a:t>
            </a:r>
            <a:r>
              <a:rPr lang="en-US" altLang="en-US" dirty="0">
                <a:solidFill>
                  <a:schemeClr val="tx2"/>
                </a:solidFill>
              </a:rPr>
              <a:t> children.</a:t>
            </a:r>
          </a:p>
          <a:p>
            <a:r>
              <a:rPr lang="en-US" altLang="en-US" dirty="0"/>
              <a:t>A leaf node has between </a:t>
            </a:r>
            <a:r>
              <a:rPr lang="en-US" altLang="en-US" dirty="0">
                <a:solidFill>
                  <a:schemeClr val="tx2"/>
                </a:solidFill>
                <a:sym typeface="Symbol" panose="05050102010706020507" pitchFamily="18" charset="2"/>
              </a:rPr>
              <a:t></a:t>
            </a:r>
            <a:r>
              <a:rPr lang="en-US" altLang="en-US" dirty="0">
                <a:solidFill>
                  <a:schemeClr val="tx2"/>
                </a:solidFill>
              </a:rPr>
              <a:t>(</a:t>
            </a:r>
            <a:r>
              <a:rPr lang="en-US" altLang="en-US" i="1" dirty="0">
                <a:solidFill>
                  <a:schemeClr val="tx2"/>
                </a:solidFill>
              </a:rPr>
              <a:t>n</a:t>
            </a:r>
            <a:r>
              <a:rPr lang="en-US" altLang="en-US" dirty="0">
                <a:solidFill>
                  <a:schemeClr val="tx2"/>
                </a:solidFill>
              </a:rPr>
              <a:t>–1)/2</a:t>
            </a:r>
            <a:r>
              <a:rPr lang="en-US" altLang="en-US" dirty="0">
                <a:solidFill>
                  <a:schemeClr val="tx2"/>
                </a:solidFill>
                <a:sym typeface="Symbol" panose="05050102010706020507" pitchFamily="18" charset="2"/>
              </a:rPr>
              <a:t></a:t>
            </a:r>
            <a:r>
              <a:rPr lang="en-US" altLang="en-US" dirty="0">
                <a:solidFill>
                  <a:schemeClr val="tx2"/>
                </a:solidFill>
              </a:rPr>
              <a:t> and </a:t>
            </a:r>
            <a:r>
              <a:rPr lang="en-US" altLang="en-US" i="1" dirty="0">
                <a:solidFill>
                  <a:schemeClr val="tx2"/>
                </a:solidFill>
              </a:rPr>
              <a:t>n</a:t>
            </a:r>
            <a:r>
              <a:rPr lang="en-US" altLang="en-US" dirty="0">
                <a:solidFill>
                  <a:schemeClr val="tx2"/>
                </a:solidFill>
              </a:rPr>
              <a:t>–1 </a:t>
            </a:r>
            <a:r>
              <a:rPr lang="en-US" altLang="en-US" sz="1800" dirty="0">
                <a:solidFill>
                  <a:schemeClr val="tx2"/>
                </a:solidFill>
              </a:rPr>
              <a:t>values</a:t>
            </a:r>
          </a:p>
          <a:p>
            <a:r>
              <a:rPr lang="en-US" altLang="en-US" dirty="0"/>
              <a:t>Special cases: </a:t>
            </a:r>
          </a:p>
          <a:p>
            <a:pPr lvl="1"/>
            <a:r>
              <a:rPr lang="en-US" altLang="en-US" dirty="0"/>
              <a:t>If the root is not a leaf, it has at least 2 children.</a:t>
            </a:r>
          </a:p>
          <a:p>
            <a:pPr lvl="1"/>
            <a:r>
              <a:rPr lang="en-US" altLang="en-US" dirty="0"/>
              <a:t>If the root is a leaf (that is, there are no other nodes in the tree), it can have between 0 and (</a:t>
            </a:r>
            <a:r>
              <a:rPr lang="en-US" altLang="en-US" i="1" dirty="0"/>
              <a:t>n</a:t>
            </a:r>
            <a:r>
              <a:rPr lang="en-US" altLang="en-US" dirty="0"/>
              <a:t>–1) values.</a:t>
            </a:r>
          </a:p>
          <a:p>
            <a:pPr lvl="1"/>
            <a:endParaRPr lang="en-US" altLang="en-US" dirty="0"/>
          </a:p>
          <a:p>
            <a:r>
              <a:rPr lang="en-US" altLang="en-US" dirty="0"/>
              <a:t>Where n is the number of pointers in a node</a:t>
            </a:r>
          </a:p>
        </p:txBody>
      </p:sp>
      <p:sp>
        <p:nvSpPr>
          <p:cNvPr id="40964" name="Text Box 4">
            <a:extLst>
              <a:ext uri="{FF2B5EF4-FFF2-40B4-BE49-F238E27FC236}">
                <a16:creationId xmlns:a16="http://schemas.microsoft.com/office/drawing/2014/main" id="{50EC1053-5CAA-4B1C-B11A-D206AA5195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4388" y="1158116"/>
            <a:ext cx="6604000" cy="3539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35000"/>
              </a:spcBef>
              <a:buClr>
                <a:schemeClr val="tx2"/>
              </a:buClr>
              <a:buSzPct val="90000"/>
              <a:buFont typeface="Monotype Sorts" pitchFamily="-65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chemeClr val="folHlink"/>
              </a:buClr>
              <a:buSzPct val="80000"/>
              <a:buFont typeface="Monotype Sorts" pitchFamily="-65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33CC33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Font typeface="Times New Roman" panose="02020603050405020304" pitchFamily="18" charset="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en-US" sz="1700" dirty="0"/>
              <a:t>A B</a:t>
            </a:r>
            <a:r>
              <a:rPr kumimoji="0" lang="en-US" altLang="en-US" sz="1700" baseline="30000" dirty="0"/>
              <a:t>+</a:t>
            </a:r>
            <a:r>
              <a:rPr kumimoji="0" lang="en-US" altLang="en-US" sz="1700" dirty="0"/>
              <a:t>-tree is a rooted tree satisfying the </a:t>
            </a:r>
            <a:r>
              <a:rPr kumimoji="0" lang="en-US" altLang="en-US" sz="1700" b="1" dirty="0"/>
              <a:t>following properties</a:t>
            </a:r>
            <a:r>
              <a:rPr kumimoji="0" lang="en-US" altLang="en-US" sz="1700" dirty="0"/>
              <a:t>: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4DAB5AE5-BF91-41FF-8354-A4B3F0139435}"/>
                  </a:ext>
                </a:extLst>
              </p14:cNvPr>
              <p14:cNvContentPartPr/>
              <p14:nvPr/>
            </p14:nvContentPartPr>
            <p14:xfrm>
              <a:off x="5243337" y="3704183"/>
              <a:ext cx="20160" cy="2124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4DAB5AE5-BF91-41FF-8354-A4B3F0139435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5234697" y="3695183"/>
                <a:ext cx="37800" cy="3888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C602BDDB-9670-B8D7-EDED-068BA2B8F2C0}"/>
              </a:ext>
            </a:extLst>
          </p:cNvPr>
          <p:cNvPicPr>
            <a:picLocks noChangeAspect="1"/>
          </p:cNvPicPr>
          <p:nvPr/>
        </p:nvPicPr>
        <p:blipFill rotWithShape="1">
          <a:blip r:embed="rId31"/>
          <a:srcRect l="34359" t="28262" r="22564" b="25014"/>
          <a:stretch/>
        </p:blipFill>
        <p:spPr bwMode="auto">
          <a:xfrm>
            <a:off x="5614258" y="4539058"/>
            <a:ext cx="3608259" cy="220146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3970" name="Rectangle 2">
            <a:extLst>
              <a:ext uri="{FF2B5EF4-FFF2-40B4-BE49-F238E27FC236}">
                <a16:creationId xmlns:a16="http://schemas.microsoft.com/office/drawing/2014/main" id="{68085FC6-4A92-4F65-BAF7-E4906F9897A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B</a:t>
            </a:r>
            <a:r>
              <a:rPr lang="en-US" altLang="en-US" baseline="30000">
                <a:effectLst>
                  <a:outerShdw blurRad="38100" dist="38100" dir="2700000" algn="tl">
                    <a:srgbClr val="C0C0C0"/>
                  </a:outerShdw>
                </a:effectLst>
              </a:rPr>
              <a:t>+</a:t>
            </a: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-Tree Node Structure</a:t>
            </a:r>
          </a:p>
        </p:txBody>
      </p:sp>
      <p:sp>
        <p:nvSpPr>
          <p:cNvPr id="43011" name="Rectangle 3">
            <a:extLst>
              <a:ext uri="{FF2B5EF4-FFF2-40B4-BE49-F238E27FC236}">
                <a16:creationId xmlns:a16="http://schemas.microsoft.com/office/drawing/2014/main" id="{5E2DF636-C20B-414E-A588-A610771C96E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68350" y="1067662"/>
            <a:ext cx="7746387" cy="5263469"/>
          </a:xfrm>
        </p:spPr>
        <p:txBody>
          <a:bodyPr/>
          <a:lstStyle/>
          <a:p>
            <a:pPr>
              <a:tabLst>
                <a:tab pos="1655763" algn="l"/>
              </a:tabLst>
            </a:pPr>
            <a:r>
              <a:rPr lang="en-US" altLang="en-US" dirty="0"/>
              <a:t>Typical node</a:t>
            </a:r>
            <a:br>
              <a:rPr lang="en-US" altLang="en-US" dirty="0"/>
            </a:br>
            <a:br>
              <a:rPr lang="en-US" altLang="en-US" dirty="0"/>
            </a:br>
            <a:br>
              <a:rPr lang="en-US" altLang="en-US" dirty="0"/>
            </a:br>
            <a:endParaRPr lang="en-US" altLang="en-US" dirty="0"/>
          </a:p>
          <a:p>
            <a:pPr>
              <a:tabLst>
                <a:tab pos="1655763" algn="l"/>
              </a:tabLst>
            </a:pPr>
            <a:endParaRPr lang="en-US" altLang="en-US" dirty="0"/>
          </a:p>
          <a:p>
            <a:pPr lvl="1">
              <a:tabLst>
                <a:tab pos="1655763" algn="l"/>
              </a:tabLst>
            </a:pPr>
            <a:r>
              <a:rPr lang="en-US" altLang="en-US" dirty="0"/>
              <a:t>K</a:t>
            </a:r>
            <a:r>
              <a:rPr lang="en-US" altLang="en-US" baseline="-25000" dirty="0"/>
              <a:t>i</a:t>
            </a:r>
            <a:r>
              <a:rPr lang="en-US" altLang="en-US" dirty="0"/>
              <a:t> are the search-key values </a:t>
            </a:r>
          </a:p>
          <a:p>
            <a:pPr lvl="1">
              <a:tabLst>
                <a:tab pos="1655763" algn="l"/>
              </a:tabLst>
            </a:pPr>
            <a:r>
              <a:rPr lang="en-US" altLang="en-US" dirty="0"/>
              <a:t>P</a:t>
            </a:r>
            <a:r>
              <a:rPr lang="en-US" altLang="en-US" baseline="-25000" dirty="0"/>
              <a:t>i</a:t>
            </a:r>
            <a:r>
              <a:rPr lang="en-US" altLang="en-US" dirty="0"/>
              <a:t> are pointers to children (for non-leaf nodes) or </a:t>
            </a:r>
            <a:r>
              <a:rPr lang="en-US" altLang="en-US" dirty="0">
                <a:solidFill>
                  <a:schemeClr val="tx2"/>
                </a:solidFill>
              </a:rPr>
              <a:t>pointers to records </a:t>
            </a:r>
            <a:r>
              <a:rPr lang="en-US" altLang="en-US" dirty="0"/>
              <a:t>or buckets of records (for leaf nodes).</a:t>
            </a:r>
          </a:p>
          <a:p>
            <a:pPr lvl="1">
              <a:tabLst>
                <a:tab pos="1655763" algn="l"/>
              </a:tabLst>
            </a:pPr>
            <a:endParaRPr lang="en-US" altLang="en-US" dirty="0"/>
          </a:p>
          <a:p>
            <a:pPr>
              <a:tabLst>
                <a:tab pos="1655763" algn="l"/>
              </a:tabLst>
            </a:pPr>
            <a:r>
              <a:rPr lang="en-US" altLang="en-US" dirty="0"/>
              <a:t>The search-keys in a node are ordered </a:t>
            </a:r>
          </a:p>
          <a:p>
            <a:pPr>
              <a:tabLst>
                <a:tab pos="1655763" algn="l"/>
              </a:tabLst>
            </a:pPr>
            <a:endParaRPr lang="en-US" altLang="en-US" dirty="0"/>
          </a:p>
          <a:p>
            <a:pPr>
              <a:buFont typeface="Monotype Sorts" pitchFamily="-65" charset="2"/>
              <a:buNone/>
              <a:tabLst>
                <a:tab pos="1655763" algn="l"/>
              </a:tabLst>
            </a:pPr>
            <a:r>
              <a:rPr lang="en-US" altLang="en-US" dirty="0"/>
              <a:t>		 </a:t>
            </a:r>
            <a:r>
              <a:rPr lang="en-US" altLang="en-US" i="1" dirty="0"/>
              <a:t>K</a:t>
            </a:r>
            <a:r>
              <a:rPr lang="en-US" altLang="en-US" baseline="-25000" dirty="0"/>
              <a:t>1 </a:t>
            </a:r>
            <a:r>
              <a:rPr lang="en-US" altLang="en-US" dirty="0">
                <a:sym typeface="Symbol" panose="05050102010706020507" pitchFamily="18" charset="2"/>
              </a:rPr>
              <a:t>&lt;</a:t>
            </a:r>
            <a:r>
              <a:rPr lang="en-US" altLang="en-US" dirty="0"/>
              <a:t> </a:t>
            </a:r>
            <a:r>
              <a:rPr lang="en-US" altLang="en-US" i="1" dirty="0"/>
              <a:t>K</a:t>
            </a:r>
            <a:r>
              <a:rPr lang="en-US" altLang="en-US" baseline="-25000" dirty="0"/>
              <a:t>2 </a:t>
            </a:r>
            <a:r>
              <a:rPr lang="en-US" altLang="en-US" dirty="0">
                <a:sym typeface="Symbol" panose="05050102010706020507" pitchFamily="18" charset="2"/>
              </a:rPr>
              <a:t>&lt;</a:t>
            </a:r>
            <a:r>
              <a:rPr lang="en-US" altLang="en-US" dirty="0"/>
              <a:t> </a:t>
            </a:r>
            <a:r>
              <a:rPr lang="en-US" altLang="en-US" i="1" dirty="0"/>
              <a:t>K</a:t>
            </a:r>
            <a:r>
              <a:rPr lang="en-US" altLang="en-US" baseline="-25000" dirty="0"/>
              <a:t>3 </a:t>
            </a:r>
            <a:r>
              <a:rPr lang="en-US" altLang="en-US" dirty="0">
                <a:sym typeface="Symbol" panose="05050102010706020507" pitchFamily="18" charset="2"/>
              </a:rPr>
              <a:t>&lt;</a:t>
            </a:r>
            <a:r>
              <a:rPr lang="en-US" altLang="en-US" dirty="0"/>
              <a:t> </a:t>
            </a:r>
            <a:r>
              <a:rPr lang="en-US" altLang="en-US" i="1" dirty="0"/>
              <a:t>. . .</a:t>
            </a:r>
            <a:r>
              <a:rPr lang="en-US" altLang="en-US" baseline="-25000" dirty="0"/>
              <a:t> </a:t>
            </a:r>
            <a:r>
              <a:rPr lang="en-US" altLang="en-US" dirty="0">
                <a:sym typeface="Symbol" panose="05050102010706020507" pitchFamily="18" charset="2"/>
              </a:rPr>
              <a:t>&lt;</a:t>
            </a:r>
            <a:r>
              <a:rPr lang="en-US" altLang="en-US" dirty="0"/>
              <a:t> </a:t>
            </a:r>
            <a:r>
              <a:rPr lang="en-US" altLang="en-US" i="1" dirty="0" err="1"/>
              <a:t>K</a:t>
            </a:r>
            <a:r>
              <a:rPr lang="en-US" altLang="en-US" i="1" baseline="-25000" dirty="0" err="1"/>
              <a:t>n</a:t>
            </a:r>
            <a:r>
              <a:rPr lang="en-US" altLang="en-US" i="1" baseline="-25000" dirty="0"/>
              <a:t>–</a:t>
            </a:r>
            <a:r>
              <a:rPr lang="en-US" altLang="en-US" baseline="-25000" dirty="0"/>
              <a:t>1</a:t>
            </a:r>
          </a:p>
          <a:p>
            <a:pPr>
              <a:buFont typeface="Monotype Sorts" pitchFamily="-65" charset="2"/>
              <a:buNone/>
              <a:tabLst>
                <a:tab pos="1655763" algn="l"/>
              </a:tabLst>
            </a:pPr>
            <a:endParaRPr lang="en-US" altLang="en-US" baseline="-25000" dirty="0"/>
          </a:p>
          <a:p>
            <a:pPr>
              <a:buFont typeface="Monotype Sorts" pitchFamily="-65" charset="2"/>
              <a:buNone/>
              <a:tabLst>
                <a:tab pos="1655763" algn="l"/>
              </a:tabLst>
            </a:pPr>
            <a:r>
              <a:rPr lang="en-US" altLang="en-US" baseline="-25000" dirty="0"/>
              <a:t>        </a:t>
            </a:r>
            <a:r>
              <a:rPr lang="en-US" altLang="en-US" dirty="0"/>
              <a:t>(Initially assume no duplicate keys, address duplicates later)</a:t>
            </a:r>
          </a:p>
          <a:p>
            <a:pPr>
              <a:buFont typeface="Monotype Sorts" pitchFamily="-65" charset="2"/>
              <a:buNone/>
              <a:tabLst>
                <a:tab pos="1655763" algn="l"/>
              </a:tabLst>
            </a:pPr>
            <a:endParaRPr lang="en-US" altLang="en-US" dirty="0"/>
          </a:p>
          <a:p>
            <a:pPr>
              <a:buFont typeface="Monotype Sorts" pitchFamily="-65" charset="2"/>
              <a:buNone/>
              <a:tabLst>
                <a:tab pos="1655763" algn="l"/>
              </a:tabLst>
            </a:pPr>
            <a:endParaRPr lang="en-US" altLang="en-US" dirty="0"/>
          </a:p>
          <a:p>
            <a:pPr>
              <a:buFont typeface="Monotype Sorts" pitchFamily="-65" charset="2"/>
              <a:buNone/>
              <a:tabLst>
                <a:tab pos="1655763" algn="l"/>
              </a:tabLst>
            </a:pPr>
            <a:endParaRPr lang="en-US" altLang="en-US" dirty="0"/>
          </a:p>
        </p:txBody>
      </p:sp>
      <p:pic>
        <p:nvPicPr>
          <p:cNvPr id="43012" name="Picture 6">
            <a:extLst>
              <a:ext uri="{FF2B5EF4-FFF2-40B4-BE49-F238E27FC236}">
                <a16:creationId xmlns:a16="http://schemas.microsoft.com/office/drawing/2014/main" id="{61F7658D-8529-4C17-B4AA-522328E48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5288" y="1749594"/>
            <a:ext cx="5813424" cy="4506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6018" name="Rectangle 2">
            <a:extLst>
              <a:ext uri="{FF2B5EF4-FFF2-40B4-BE49-F238E27FC236}">
                <a16:creationId xmlns:a16="http://schemas.microsoft.com/office/drawing/2014/main" id="{30825248-ECF3-42B1-B321-CDFB41005F4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Leaf Nodes in B</a:t>
            </a:r>
            <a:r>
              <a:rPr lang="en-US" altLang="en-US" baseline="30000">
                <a:effectLst>
                  <a:outerShdw blurRad="38100" dist="38100" dir="2700000" algn="tl">
                    <a:srgbClr val="C0C0C0"/>
                  </a:outerShdw>
                </a:effectLst>
              </a:rPr>
              <a:t>+</a:t>
            </a: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-Trees</a:t>
            </a:r>
          </a:p>
        </p:txBody>
      </p:sp>
      <p:sp>
        <p:nvSpPr>
          <p:cNvPr id="45059" name="Rectangle 3">
            <a:extLst>
              <a:ext uri="{FF2B5EF4-FFF2-40B4-BE49-F238E27FC236}">
                <a16:creationId xmlns:a16="http://schemas.microsoft.com/office/drawing/2014/main" id="{33B428D0-E1FF-4080-8E20-A5CE3954243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43379" y="1589088"/>
            <a:ext cx="7933909" cy="4876800"/>
          </a:xfrm>
        </p:spPr>
        <p:txBody>
          <a:bodyPr/>
          <a:lstStyle/>
          <a:p>
            <a:r>
              <a:rPr lang="en-US" altLang="en-US" dirty="0"/>
              <a:t>For </a:t>
            </a:r>
            <a:r>
              <a:rPr lang="en-US" altLang="en-US" i="1" dirty="0" err="1"/>
              <a:t>i</a:t>
            </a:r>
            <a:r>
              <a:rPr lang="en-US" altLang="en-US" dirty="0"/>
              <a:t> = 1, 2, . . ., </a:t>
            </a:r>
            <a:r>
              <a:rPr lang="en-US" altLang="en-US" i="1" dirty="0"/>
              <a:t>n–</a:t>
            </a:r>
            <a:r>
              <a:rPr lang="en-US" altLang="en-US" dirty="0"/>
              <a:t>1, pointer </a:t>
            </a:r>
            <a:r>
              <a:rPr lang="en-US" altLang="en-US" i="1" dirty="0"/>
              <a:t>P</a:t>
            </a:r>
            <a:r>
              <a:rPr lang="en-US" altLang="en-US" i="1" baseline="-25000" dirty="0"/>
              <a:t>i</a:t>
            </a:r>
            <a:r>
              <a:rPr lang="en-US" altLang="en-US" dirty="0"/>
              <a:t> points to a file record with search-key value </a:t>
            </a:r>
            <a:r>
              <a:rPr lang="en-US" altLang="en-US" i="1" dirty="0"/>
              <a:t>K</a:t>
            </a:r>
            <a:r>
              <a:rPr lang="en-US" altLang="en-US" i="1" baseline="-25000" dirty="0"/>
              <a:t>i</a:t>
            </a:r>
            <a:r>
              <a:rPr lang="en-US" altLang="en-US" dirty="0"/>
              <a:t>, </a:t>
            </a:r>
          </a:p>
          <a:p>
            <a:r>
              <a:rPr lang="en-US" altLang="en-US" dirty="0"/>
              <a:t>If </a:t>
            </a:r>
            <a:r>
              <a:rPr lang="en-US" altLang="en-US" i="1" dirty="0"/>
              <a:t>L</a:t>
            </a:r>
            <a:r>
              <a:rPr lang="en-US" altLang="en-US" i="1" baseline="-25000" dirty="0"/>
              <a:t>i</a:t>
            </a:r>
            <a:r>
              <a:rPr lang="en-US" altLang="en-US" i="1" dirty="0"/>
              <a:t>, </a:t>
            </a:r>
            <a:r>
              <a:rPr lang="en-US" altLang="en-US" i="1" dirty="0" err="1"/>
              <a:t>L</a:t>
            </a:r>
            <a:r>
              <a:rPr lang="en-US" altLang="en-US" i="1" baseline="-25000" dirty="0" err="1"/>
              <a:t>j</a:t>
            </a:r>
            <a:r>
              <a:rPr lang="en-US" altLang="en-US" dirty="0"/>
              <a:t> are leaf nodes and </a:t>
            </a:r>
            <a:r>
              <a:rPr lang="en-US" altLang="en-US" i="1" dirty="0" err="1"/>
              <a:t>i</a:t>
            </a:r>
            <a:r>
              <a:rPr lang="en-US" altLang="en-US" i="1" dirty="0"/>
              <a:t> </a:t>
            </a:r>
            <a:r>
              <a:rPr lang="en-US" altLang="en-US" dirty="0"/>
              <a:t>&lt; </a:t>
            </a:r>
            <a:r>
              <a:rPr lang="en-US" altLang="en-US" i="1" dirty="0"/>
              <a:t>j, L</a:t>
            </a:r>
            <a:r>
              <a:rPr lang="en-US" altLang="en-US" i="1" baseline="-25000" dirty="0"/>
              <a:t>i</a:t>
            </a:r>
            <a:r>
              <a:rPr lang="ja-JP" altLang="en-US" dirty="0"/>
              <a:t>’</a:t>
            </a:r>
            <a:r>
              <a:rPr lang="en-US" altLang="ja-JP" dirty="0"/>
              <a:t>s search-key values are less than or equal to </a:t>
            </a:r>
            <a:r>
              <a:rPr lang="en-US" altLang="ja-JP" i="1" dirty="0" err="1"/>
              <a:t>L</a:t>
            </a:r>
            <a:r>
              <a:rPr lang="en-US" altLang="ja-JP" i="1" baseline="-25000" dirty="0" err="1"/>
              <a:t>j</a:t>
            </a:r>
            <a:r>
              <a:rPr lang="ja-JP" altLang="en-US" dirty="0"/>
              <a:t>’</a:t>
            </a:r>
            <a:r>
              <a:rPr lang="en-US" altLang="ja-JP" dirty="0"/>
              <a:t>s search-key values</a:t>
            </a:r>
          </a:p>
          <a:p>
            <a:r>
              <a:rPr lang="en-US" altLang="en-US" i="1" dirty="0" err="1"/>
              <a:t>P</a:t>
            </a:r>
            <a:r>
              <a:rPr lang="en-US" altLang="en-US" i="1" baseline="-25000" dirty="0" err="1"/>
              <a:t>n</a:t>
            </a:r>
            <a:r>
              <a:rPr lang="en-US" altLang="en-US" dirty="0"/>
              <a:t> points to next leaf node in search-key order</a:t>
            </a:r>
          </a:p>
        </p:txBody>
      </p:sp>
      <p:sp>
        <p:nvSpPr>
          <p:cNvPr id="45060" name="Text Box 4">
            <a:extLst>
              <a:ext uri="{FF2B5EF4-FFF2-40B4-BE49-F238E27FC236}">
                <a16:creationId xmlns:a16="http://schemas.microsoft.com/office/drawing/2014/main" id="{76855706-2897-4A1C-BB15-612E6E1255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3379" y="1161707"/>
            <a:ext cx="3123109" cy="3539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35000"/>
              </a:spcBef>
              <a:buClr>
                <a:schemeClr val="tx2"/>
              </a:buClr>
              <a:buSzPct val="90000"/>
              <a:buFont typeface="Monotype Sorts" pitchFamily="-65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chemeClr val="folHlink"/>
              </a:buClr>
              <a:buSzPct val="80000"/>
              <a:buFont typeface="Monotype Sorts" pitchFamily="-65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33CC33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Font typeface="Times New Roman" panose="02020603050405020304" pitchFamily="18" charset="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en-US" sz="1700" dirty="0"/>
              <a:t>Properties of a leaf node:</a:t>
            </a:r>
          </a:p>
        </p:txBody>
      </p:sp>
      <p:grpSp>
        <p:nvGrpSpPr>
          <p:cNvPr id="45061" name="Group 7">
            <a:extLst>
              <a:ext uri="{FF2B5EF4-FFF2-40B4-BE49-F238E27FC236}">
                <a16:creationId xmlns:a16="http://schemas.microsoft.com/office/drawing/2014/main" id="{0ABF95CC-E6C9-439C-8C6C-8B69BDB3EC8C}"/>
              </a:ext>
            </a:extLst>
          </p:cNvPr>
          <p:cNvGrpSpPr>
            <a:grpSpLocks/>
          </p:cNvGrpSpPr>
          <p:nvPr/>
        </p:nvGrpSpPr>
        <p:grpSpPr bwMode="auto">
          <a:xfrm>
            <a:off x="1184847" y="3429000"/>
            <a:ext cx="7505700" cy="3295650"/>
            <a:chOff x="961" y="2239"/>
            <a:chExt cx="4527" cy="1961"/>
          </a:xfrm>
        </p:grpSpPr>
        <p:pic>
          <p:nvPicPr>
            <p:cNvPr id="45062" name="Picture 8">
              <a:extLst>
                <a:ext uri="{FF2B5EF4-FFF2-40B4-BE49-F238E27FC236}">
                  <a16:creationId xmlns:a16="http://schemas.microsoft.com/office/drawing/2014/main" id="{012C4B4A-CC70-4617-8C41-85390F3903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8848" b="9171"/>
            <a:stretch>
              <a:fillRect/>
            </a:stretch>
          </p:blipFill>
          <p:spPr bwMode="auto">
            <a:xfrm>
              <a:off x="961" y="2537"/>
              <a:ext cx="4521" cy="1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5063" name="Picture 8">
              <a:extLst>
                <a:ext uri="{FF2B5EF4-FFF2-40B4-BE49-F238E27FC236}">
                  <a16:creationId xmlns:a16="http://schemas.microsoft.com/office/drawing/2014/main" id="{7BD2BFE1-0AF9-488E-85E2-AE4A1033A75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8744"/>
            <a:stretch>
              <a:fillRect/>
            </a:stretch>
          </p:blipFill>
          <p:spPr bwMode="auto">
            <a:xfrm>
              <a:off x="967" y="2239"/>
              <a:ext cx="4521" cy="3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98" name="Rectangle 2">
            <a:extLst>
              <a:ext uri="{FF2B5EF4-FFF2-40B4-BE49-F238E27FC236}">
                <a16:creationId xmlns:a16="http://schemas.microsoft.com/office/drawing/2014/main" id="{0977D842-A55D-45FB-A569-781D6F374B7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extLst>
            <a:ext uri="{909E8E84-426E-40dd-AFC4-6F175D3DCCD1}"/>
            <a:ext uri="{91240B29-F687-4f45-9708-019B960494DF}"/>
          </a:extLst>
        </p:spPr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Non-Leaf Nodes in B</a:t>
            </a:r>
            <a:r>
              <a:rPr lang="en-US" altLang="en-US" baseline="30000">
                <a:effectLst>
                  <a:outerShdw blurRad="38100" dist="38100" dir="2700000" algn="tl">
                    <a:srgbClr val="C0C0C0"/>
                  </a:outerShdw>
                </a:effectLst>
              </a:rPr>
              <a:t>+</a:t>
            </a: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-Trees</a:t>
            </a:r>
          </a:p>
        </p:txBody>
      </p:sp>
      <p:sp>
        <p:nvSpPr>
          <p:cNvPr id="47107" name="Rectangle 3">
            <a:extLst>
              <a:ext uri="{FF2B5EF4-FFF2-40B4-BE49-F238E27FC236}">
                <a16:creationId xmlns:a16="http://schemas.microsoft.com/office/drawing/2014/main" id="{522285B4-4C44-43C2-9590-DFD402152A1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68350" y="1067662"/>
            <a:ext cx="7746387" cy="5263469"/>
          </a:xfrm>
        </p:spPr>
        <p:txBody>
          <a:bodyPr/>
          <a:lstStyle/>
          <a:p>
            <a:r>
              <a:rPr lang="en-US" altLang="en-US" dirty="0"/>
              <a:t>Non leaf nodes form a </a:t>
            </a:r>
            <a:r>
              <a:rPr lang="en-US" altLang="en-US" dirty="0">
                <a:solidFill>
                  <a:srgbClr val="FF0000"/>
                </a:solidFill>
              </a:rPr>
              <a:t>multi-level sparse index </a:t>
            </a:r>
            <a:r>
              <a:rPr lang="en-US" altLang="en-US" dirty="0"/>
              <a:t>on the leaf nodes.  For a non-leaf node with </a:t>
            </a:r>
            <a:r>
              <a:rPr lang="en-US" altLang="en-US" i="1" dirty="0"/>
              <a:t>n</a:t>
            </a:r>
            <a:r>
              <a:rPr lang="en-US" altLang="en-US" dirty="0"/>
              <a:t> pointers:</a:t>
            </a:r>
          </a:p>
          <a:p>
            <a:endParaRPr lang="en-US" altLang="en-US" dirty="0"/>
          </a:p>
          <a:p>
            <a:pPr lvl="1"/>
            <a:r>
              <a:rPr lang="en-US" altLang="en-US" dirty="0"/>
              <a:t>All the search-keys in the subtree to which </a:t>
            </a:r>
            <a:r>
              <a:rPr lang="en-US" altLang="en-US" i="1" dirty="0"/>
              <a:t>P</a:t>
            </a:r>
            <a:r>
              <a:rPr lang="en-US" altLang="en-US" baseline="-25000" dirty="0"/>
              <a:t>1</a:t>
            </a:r>
            <a:r>
              <a:rPr lang="en-US" altLang="en-US" dirty="0"/>
              <a:t> points are less than </a:t>
            </a:r>
            <a:r>
              <a:rPr lang="en-US" altLang="en-US" i="1" dirty="0"/>
              <a:t>K</a:t>
            </a:r>
            <a:r>
              <a:rPr lang="en-US" altLang="en-US" baseline="-25000" dirty="0"/>
              <a:t>1 </a:t>
            </a:r>
          </a:p>
          <a:p>
            <a:pPr lvl="1"/>
            <a:endParaRPr lang="en-US" altLang="en-US" dirty="0">
              <a:solidFill>
                <a:schemeClr val="tx2"/>
              </a:solidFill>
            </a:endParaRPr>
          </a:p>
          <a:p>
            <a:pPr lvl="1"/>
            <a:r>
              <a:rPr lang="en-US" altLang="en-US" dirty="0"/>
              <a:t>For 2 </a:t>
            </a:r>
            <a:r>
              <a:rPr lang="en-US" altLang="en-US" dirty="0">
                <a:sym typeface="Symbol" panose="05050102010706020507" pitchFamily="18" charset="2"/>
              </a:rPr>
              <a:t> </a:t>
            </a:r>
            <a:r>
              <a:rPr lang="en-US" altLang="en-US" i="1" dirty="0" err="1">
                <a:sym typeface="Symbol" panose="05050102010706020507" pitchFamily="18" charset="2"/>
              </a:rPr>
              <a:t>i</a:t>
            </a:r>
            <a:r>
              <a:rPr lang="en-US" altLang="en-US" i="1" dirty="0">
                <a:sym typeface="Symbol" panose="05050102010706020507" pitchFamily="18" charset="2"/>
              </a:rPr>
              <a:t> </a:t>
            </a:r>
            <a:r>
              <a:rPr lang="en-US" altLang="en-US" dirty="0">
                <a:sym typeface="Symbol" panose="05050102010706020507" pitchFamily="18" charset="2"/>
              </a:rPr>
              <a:t> </a:t>
            </a:r>
            <a:r>
              <a:rPr lang="en-US" altLang="en-US" i="1" dirty="0">
                <a:sym typeface="Symbol" panose="05050102010706020507" pitchFamily="18" charset="2"/>
              </a:rPr>
              <a:t>n </a:t>
            </a:r>
            <a:r>
              <a:rPr lang="en-US" altLang="en-US" dirty="0">
                <a:sym typeface="Symbol" panose="05050102010706020507" pitchFamily="18" charset="2"/>
              </a:rPr>
              <a:t>– 1, all the search-keys in the subtree to which </a:t>
            </a:r>
            <a:r>
              <a:rPr lang="en-US" altLang="en-US" i="1" dirty="0">
                <a:sym typeface="Symbol" panose="05050102010706020507" pitchFamily="18" charset="2"/>
              </a:rPr>
              <a:t>P</a:t>
            </a:r>
            <a:r>
              <a:rPr lang="en-US" altLang="en-US" i="1" baseline="-25000" dirty="0">
                <a:sym typeface="Symbol" panose="05050102010706020507" pitchFamily="18" charset="2"/>
              </a:rPr>
              <a:t>i</a:t>
            </a:r>
            <a:r>
              <a:rPr lang="en-US" altLang="en-US" dirty="0">
                <a:sym typeface="Symbol" panose="05050102010706020507" pitchFamily="18" charset="2"/>
              </a:rPr>
              <a:t> points have values greater than or equal to </a:t>
            </a:r>
            <a:r>
              <a:rPr lang="en-US" altLang="en-US" i="1" dirty="0">
                <a:sym typeface="Symbol" panose="05050102010706020507" pitchFamily="18" charset="2"/>
              </a:rPr>
              <a:t>K</a:t>
            </a:r>
            <a:r>
              <a:rPr lang="en-US" altLang="en-US" i="1" baseline="-25000" dirty="0">
                <a:sym typeface="Symbol" panose="05050102010706020507" pitchFamily="18" charset="2"/>
              </a:rPr>
              <a:t>i</a:t>
            </a:r>
            <a:r>
              <a:rPr lang="en-US" altLang="en-US" baseline="-25000" dirty="0">
                <a:sym typeface="Symbol" panose="05050102010706020507" pitchFamily="18" charset="2"/>
              </a:rPr>
              <a:t>–1</a:t>
            </a:r>
            <a:r>
              <a:rPr lang="en-US" altLang="en-US" dirty="0">
                <a:sym typeface="Symbol" panose="05050102010706020507" pitchFamily="18" charset="2"/>
              </a:rPr>
              <a:t> and less than </a:t>
            </a:r>
            <a:r>
              <a:rPr lang="en-US" altLang="en-US" i="1" dirty="0">
                <a:sym typeface="Symbol" panose="05050102010706020507" pitchFamily="18" charset="2"/>
              </a:rPr>
              <a:t>K</a:t>
            </a:r>
            <a:r>
              <a:rPr lang="en-US" altLang="en-US" i="1" baseline="-25000" dirty="0">
                <a:sym typeface="Symbol" panose="05050102010706020507" pitchFamily="18" charset="2"/>
              </a:rPr>
              <a:t>i </a:t>
            </a:r>
          </a:p>
          <a:p>
            <a:pPr lvl="1"/>
            <a:endParaRPr lang="en-US" altLang="en-US" i="1" baseline="-25000" dirty="0">
              <a:sym typeface="Symbol" panose="05050102010706020507" pitchFamily="18" charset="2"/>
            </a:endParaRPr>
          </a:p>
          <a:p>
            <a:pPr lvl="1"/>
            <a:r>
              <a:rPr lang="en-US" altLang="en-US" dirty="0">
                <a:sym typeface="Symbol" panose="05050102010706020507" pitchFamily="18" charset="2"/>
              </a:rPr>
              <a:t>All the search-keys in the subtree to which </a:t>
            </a:r>
            <a:r>
              <a:rPr lang="en-US" altLang="en-US" i="1" dirty="0" err="1">
                <a:sym typeface="Symbol" panose="05050102010706020507" pitchFamily="18" charset="2"/>
              </a:rPr>
              <a:t>P</a:t>
            </a:r>
            <a:r>
              <a:rPr lang="en-US" altLang="en-US" i="1" baseline="-25000" dirty="0" err="1">
                <a:sym typeface="Symbol" panose="05050102010706020507" pitchFamily="18" charset="2"/>
              </a:rPr>
              <a:t>n</a:t>
            </a:r>
            <a:r>
              <a:rPr lang="en-US" altLang="en-US" dirty="0">
                <a:sym typeface="Symbol" panose="05050102010706020507" pitchFamily="18" charset="2"/>
              </a:rPr>
              <a:t> points have values greater than or equal to </a:t>
            </a:r>
            <a:r>
              <a:rPr lang="en-US" altLang="en-US" i="1" dirty="0" err="1">
                <a:sym typeface="Symbol" panose="05050102010706020507" pitchFamily="18" charset="2"/>
              </a:rPr>
              <a:t>K</a:t>
            </a:r>
            <a:r>
              <a:rPr lang="en-US" altLang="en-US" i="1" baseline="-25000" dirty="0" err="1">
                <a:sym typeface="Symbol" panose="05050102010706020507" pitchFamily="18" charset="2"/>
              </a:rPr>
              <a:t>n</a:t>
            </a:r>
            <a:r>
              <a:rPr lang="en-US" altLang="en-US" baseline="-25000" dirty="0">
                <a:sym typeface="Symbol" panose="05050102010706020507" pitchFamily="18" charset="2"/>
              </a:rPr>
              <a:t>–1</a:t>
            </a:r>
          </a:p>
          <a:p>
            <a:pPr lvl="1"/>
            <a:endParaRPr lang="en-US" altLang="en-US" dirty="0">
              <a:sym typeface="Symbol" panose="05050102010706020507" pitchFamily="18" charset="2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3DF5056A-B20F-451C-828B-F8BE4380A35A}"/>
                  </a:ext>
                </a:extLst>
              </p14:cNvPr>
              <p14:cNvContentPartPr/>
              <p14:nvPr/>
            </p14:nvContentPartPr>
            <p14:xfrm>
              <a:off x="4630977" y="5242103"/>
              <a:ext cx="34200" cy="172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3DF5056A-B20F-451C-828B-F8BE4380A35A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621977" y="5233103"/>
                <a:ext cx="51840" cy="34920"/>
              </a:xfrm>
              <a:prstGeom prst="rect">
                <a:avLst/>
              </a:prstGeom>
            </p:spPr>
          </p:pic>
        </mc:Fallback>
      </mc:AlternateContent>
      <p:pic>
        <p:nvPicPr>
          <p:cNvPr id="2" name="Picture 1" descr="Diagram&#10;&#10;Description automatically generated">
            <a:extLst>
              <a:ext uri="{FF2B5EF4-FFF2-40B4-BE49-F238E27FC236}">
                <a16:creationId xmlns:a16="http://schemas.microsoft.com/office/drawing/2014/main" id="{B6366473-4DCB-BF47-B857-32586872DF1E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43436" t="25900" r="12310" b="55030"/>
          <a:stretch/>
        </p:blipFill>
        <p:spPr bwMode="auto">
          <a:xfrm>
            <a:off x="1340534" y="4579360"/>
            <a:ext cx="5517065" cy="132548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62" name="Rectangle 2">
            <a:extLst>
              <a:ext uri="{FF2B5EF4-FFF2-40B4-BE49-F238E27FC236}">
                <a16:creationId xmlns:a16="http://schemas.microsoft.com/office/drawing/2014/main" id="{32E1A6C6-86FE-48FF-AA43-AFD7CE8AD82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Example of B</a:t>
            </a:r>
            <a:r>
              <a:rPr lang="en-US" altLang="en-US" baseline="30000">
                <a:effectLst>
                  <a:outerShdw blurRad="38100" dist="38100" dir="2700000" algn="tl">
                    <a:srgbClr val="C0C0C0"/>
                  </a:outerShdw>
                </a:effectLst>
              </a:rPr>
              <a:t>+</a:t>
            </a: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-tree</a:t>
            </a:r>
          </a:p>
        </p:txBody>
      </p:sp>
      <p:sp>
        <p:nvSpPr>
          <p:cNvPr id="48131" name="Rectangle 3">
            <a:extLst>
              <a:ext uri="{FF2B5EF4-FFF2-40B4-BE49-F238E27FC236}">
                <a16:creationId xmlns:a16="http://schemas.microsoft.com/office/drawing/2014/main" id="{F1965228-E904-49E0-AF36-1FD378CB67E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68365" y="1172649"/>
            <a:ext cx="6946897" cy="4254513"/>
          </a:xfrm>
        </p:spPr>
        <p:txBody>
          <a:bodyPr/>
          <a:lstStyle/>
          <a:p>
            <a:r>
              <a:rPr kumimoji="0" lang="en-US" altLang="en-US" dirty="0"/>
              <a:t>B</a:t>
            </a:r>
            <a:r>
              <a:rPr kumimoji="0" lang="en-US" altLang="en-US" baseline="30000" dirty="0"/>
              <a:t>+</a:t>
            </a:r>
            <a:r>
              <a:rPr kumimoji="0" lang="en-US" altLang="en-US" dirty="0"/>
              <a:t>-tree for </a:t>
            </a:r>
            <a:r>
              <a:rPr kumimoji="0" lang="en-US" altLang="en-US" i="1" dirty="0"/>
              <a:t>instructor </a:t>
            </a:r>
            <a:r>
              <a:rPr kumimoji="0" lang="en-US" altLang="en-US" dirty="0"/>
              <a:t>file (</a:t>
            </a:r>
            <a:r>
              <a:rPr kumimoji="0" lang="en-US" altLang="en-US" i="1" dirty="0"/>
              <a:t>n</a:t>
            </a:r>
            <a:r>
              <a:rPr kumimoji="0" lang="en-US" altLang="en-US" dirty="0"/>
              <a:t> = 6)</a:t>
            </a:r>
          </a:p>
          <a:p>
            <a:endParaRPr kumimoji="0"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pPr marL="0" indent="0">
              <a:buNone/>
            </a:pPr>
            <a:endParaRPr lang="en-US" altLang="en-US" dirty="0"/>
          </a:p>
          <a:p>
            <a:r>
              <a:rPr lang="en-US" altLang="en-US" dirty="0"/>
              <a:t>Leaf nodes must have between 3 and 5 values </a:t>
            </a:r>
            <a:br>
              <a:rPr lang="en-US" altLang="en-US" dirty="0"/>
            </a:br>
            <a:r>
              <a:rPr lang="en-US" altLang="en-US" dirty="0"/>
              <a:t>(</a:t>
            </a:r>
            <a:r>
              <a:rPr lang="en-US" altLang="en-US" dirty="0">
                <a:sym typeface="Symbol" panose="05050102010706020507" pitchFamily="18" charset="2"/>
              </a:rPr>
              <a:t>(</a:t>
            </a:r>
            <a:r>
              <a:rPr lang="en-US" altLang="en-US" i="1" dirty="0">
                <a:sym typeface="Symbol" panose="05050102010706020507" pitchFamily="18" charset="2"/>
              </a:rPr>
              <a:t>n</a:t>
            </a:r>
            <a:r>
              <a:rPr lang="en-US" altLang="en-US" dirty="0">
                <a:sym typeface="Symbol" panose="05050102010706020507" pitchFamily="18" charset="2"/>
              </a:rPr>
              <a:t>–1)/2 and </a:t>
            </a:r>
            <a:r>
              <a:rPr lang="en-US" altLang="en-US" i="1" dirty="0">
                <a:sym typeface="Symbol" panose="05050102010706020507" pitchFamily="18" charset="2"/>
              </a:rPr>
              <a:t>n </a:t>
            </a:r>
            <a:r>
              <a:rPr lang="en-US" altLang="en-US" dirty="0">
                <a:sym typeface="Symbol" panose="05050102010706020507" pitchFamily="18" charset="2"/>
              </a:rPr>
              <a:t>–1, with </a:t>
            </a:r>
            <a:r>
              <a:rPr lang="en-US" altLang="en-US" i="1" dirty="0">
                <a:sym typeface="Symbol" panose="05050102010706020507" pitchFamily="18" charset="2"/>
              </a:rPr>
              <a:t>n</a:t>
            </a:r>
            <a:r>
              <a:rPr lang="en-US" altLang="en-US" dirty="0">
                <a:sym typeface="Symbol" panose="05050102010706020507" pitchFamily="18" charset="2"/>
              </a:rPr>
              <a:t> = 6).</a:t>
            </a:r>
          </a:p>
          <a:p>
            <a:endParaRPr lang="en-US" altLang="en-US" dirty="0">
              <a:sym typeface="Symbol" panose="05050102010706020507" pitchFamily="18" charset="2"/>
            </a:endParaRPr>
          </a:p>
          <a:p>
            <a:r>
              <a:rPr lang="en-US" altLang="en-US" dirty="0">
                <a:sym typeface="Symbol" panose="05050102010706020507" pitchFamily="18" charset="2"/>
              </a:rPr>
              <a:t>Non-leaf nodes other than root must have between 3 and 6 children </a:t>
            </a:r>
            <a:r>
              <a:rPr lang="en-US" altLang="en-US" dirty="0"/>
              <a:t>(</a:t>
            </a:r>
            <a:r>
              <a:rPr lang="en-US" altLang="en-US" dirty="0">
                <a:sym typeface="Symbol" panose="05050102010706020507" pitchFamily="18" charset="2"/>
              </a:rPr>
              <a:t>(</a:t>
            </a:r>
            <a:r>
              <a:rPr lang="en-US" altLang="en-US" i="1" dirty="0">
                <a:sym typeface="Symbol" panose="05050102010706020507" pitchFamily="18" charset="2"/>
              </a:rPr>
              <a:t>n</a:t>
            </a:r>
            <a:r>
              <a:rPr lang="en-US" altLang="en-US" dirty="0">
                <a:sym typeface="Symbol" panose="05050102010706020507" pitchFamily="18" charset="2"/>
              </a:rPr>
              <a:t>/2 and </a:t>
            </a:r>
            <a:r>
              <a:rPr lang="en-US" altLang="en-US" i="1" dirty="0">
                <a:sym typeface="Symbol" panose="05050102010706020507" pitchFamily="18" charset="2"/>
              </a:rPr>
              <a:t>n </a:t>
            </a:r>
            <a:r>
              <a:rPr lang="en-US" altLang="en-US" dirty="0">
                <a:sym typeface="Symbol" panose="05050102010706020507" pitchFamily="18" charset="2"/>
              </a:rPr>
              <a:t>with </a:t>
            </a:r>
            <a:r>
              <a:rPr lang="en-US" altLang="en-US" i="1" dirty="0">
                <a:sym typeface="Symbol" panose="05050102010706020507" pitchFamily="18" charset="2"/>
              </a:rPr>
              <a:t>n</a:t>
            </a:r>
            <a:r>
              <a:rPr lang="en-US" altLang="en-US" dirty="0">
                <a:sym typeface="Symbol" panose="05050102010706020507" pitchFamily="18" charset="2"/>
              </a:rPr>
              <a:t> =6).</a:t>
            </a:r>
          </a:p>
          <a:p>
            <a:endParaRPr lang="en-US" altLang="en-US" dirty="0">
              <a:sym typeface="Symbol" panose="05050102010706020507" pitchFamily="18" charset="2"/>
            </a:endParaRPr>
          </a:p>
          <a:p>
            <a:r>
              <a:rPr lang="en-US" altLang="en-US" dirty="0">
                <a:sym typeface="Symbol" panose="05050102010706020507" pitchFamily="18" charset="2"/>
              </a:rPr>
              <a:t>Root must have at least 2 children.</a:t>
            </a:r>
          </a:p>
        </p:txBody>
      </p:sp>
      <p:pic>
        <p:nvPicPr>
          <p:cNvPr id="48133" name="Picture 6">
            <a:extLst>
              <a:ext uri="{FF2B5EF4-FFF2-40B4-BE49-F238E27FC236}">
                <a16:creationId xmlns:a16="http://schemas.microsoft.com/office/drawing/2014/main" id="{33F38C9F-4795-45E8-AC13-8552F375DD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842" y="1840911"/>
            <a:ext cx="8540750" cy="1160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F4023176-EF1C-4F09-AE70-E98500AF412E}"/>
                  </a:ext>
                </a:extLst>
              </p14:cNvPr>
              <p14:cNvContentPartPr/>
              <p14:nvPr/>
            </p14:nvContentPartPr>
            <p14:xfrm>
              <a:off x="4681017" y="2016503"/>
              <a:ext cx="34200" cy="1033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F4023176-EF1C-4F09-AE70-E98500AF412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672017" y="2007503"/>
                <a:ext cx="51840" cy="12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D144644A-E0B4-4388-97DF-273BA4988279}"/>
                  </a:ext>
                </a:extLst>
              </p14:cNvPr>
              <p14:cNvContentPartPr/>
              <p14:nvPr/>
            </p14:nvContentPartPr>
            <p14:xfrm>
              <a:off x="5208777" y="1962863"/>
              <a:ext cx="24480" cy="367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D144644A-E0B4-4388-97DF-273BA498827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199777" y="1953863"/>
                <a:ext cx="42120" cy="5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F55EF68C-096B-41C0-ABDE-0637BFA9E11D}"/>
                  </a:ext>
                </a:extLst>
              </p14:cNvPr>
              <p14:cNvContentPartPr/>
              <p14:nvPr/>
            </p14:nvContentPartPr>
            <p14:xfrm>
              <a:off x="3850137" y="2218103"/>
              <a:ext cx="8280" cy="2124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F55EF68C-096B-41C0-ABDE-0637BFA9E11D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3841137" y="2209103"/>
                <a:ext cx="25920" cy="3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3409B355-6428-4A57-9599-E104ACCCF2BB}"/>
                  </a:ext>
                </a:extLst>
              </p14:cNvPr>
              <p14:cNvContentPartPr/>
              <p14:nvPr/>
            </p14:nvContentPartPr>
            <p14:xfrm>
              <a:off x="4526937" y="2398463"/>
              <a:ext cx="14400" cy="2268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3409B355-6428-4A57-9599-E104ACCCF2BB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4517937" y="2389463"/>
                <a:ext cx="32040" cy="403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02" name="Rectangle 2">
            <a:extLst>
              <a:ext uri="{FF2B5EF4-FFF2-40B4-BE49-F238E27FC236}">
                <a16:creationId xmlns:a16="http://schemas.microsoft.com/office/drawing/2014/main" id="{5AEA49CE-1282-437D-9DE8-9A9CBC5959F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Updates on B</a:t>
            </a:r>
            <a:r>
              <a:rPr lang="en-US" altLang="en-US" baseline="30000">
                <a:effectLst>
                  <a:outerShdw blurRad="38100" dist="38100" dir="2700000" algn="tl">
                    <a:srgbClr val="C0C0C0"/>
                  </a:outerShdw>
                </a:effectLst>
              </a:rPr>
              <a:t>+</a:t>
            </a: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-Trees:  Insertion (Cont.)</a:t>
            </a:r>
          </a:p>
        </p:txBody>
      </p:sp>
      <p:sp>
        <p:nvSpPr>
          <p:cNvPr id="60419" name="Rectangle 3">
            <a:extLst>
              <a:ext uri="{FF2B5EF4-FFF2-40B4-BE49-F238E27FC236}">
                <a16:creationId xmlns:a16="http://schemas.microsoft.com/office/drawing/2014/main" id="{E2BDD1D5-5CBB-491F-96EF-2F18E241BE5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43379" y="1067662"/>
            <a:ext cx="7671358" cy="5263469"/>
          </a:xfrm>
        </p:spPr>
        <p:txBody>
          <a:bodyPr/>
          <a:lstStyle/>
          <a:p>
            <a:r>
              <a:rPr lang="en-US" altLang="en-US" dirty="0"/>
              <a:t>Splitting a leaf node:</a:t>
            </a:r>
          </a:p>
          <a:p>
            <a:pPr lvl="1"/>
            <a:r>
              <a:rPr lang="en-US" altLang="en-US" dirty="0"/>
              <a:t>take the </a:t>
            </a:r>
            <a:r>
              <a:rPr lang="en-US" altLang="en-US" i="1" dirty="0"/>
              <a:t>n </a:t>
            </a:r>
            <a:r>
              <a:rPr lang="en-US" altLang="en-US" dirty="0"/>
              <a:t>(search-key value, pointer) pairs (including the one being inserted) in sorted order.  Place the first </a:t>
            </a:r>
            <a:r>
              <a:rPr lang="en-US" altLang="en-US" dirty="0">
                <a:sym typeface="Symbol" panose="05050102010706020507" pitchFamily="18" charset="2"/>
              </a:rPr>
              <a:t></a:t>
            </a:r>
            <a:r>
              <a:rPr lang="en-US" altLang="en-US" i="1" dirty="0">
                <a:sym typeface="Symbol" panose="05050102010706020507" pitchFamily="18" charset="2"/>
              </a:rPr>
              <a:t>n</a:t>
            </a:r>
            <a:r>
              <a:rPr lang="en-US" altLang="en-US" dirty="0">
                <a:sym typeface="Symbol" panose="05050102010706020507" pitchFamily="18" charset="2"/>
              </a:rPr>
              <a:t>/2 in the original node, and the rest in a new node.</a:t>
            </a:r>
          </a:p>
          <a:p>
            <a:pPr lvl="1"/>
            <a:r>
              <a:rPr lang="en-US" altLang="en-US" dirty="0">
                <a:sym typeface="Symbol" panose="05050102010706020507" pitchFamily="18" charset="2"/>
              </a:rPr>
              <a:t>let the new node be </a:t>
            </a:r>
            <a:r>
              <a:rPr lang="en-US" altLang="en-US" i="1" dirty="0">
                <a:sym typeface="Symbol" panose="05050102010706020507" pitchFamily="18" charset="2"/>
              </a:rPr>
              <a:t>p,</a:t>
            </a:r>
            <a:r>
              <a:rPr lang="en-US" altLang="en-US" dirty="0">
                <a:sym typeface="Symbol" panose="05050102010706020507" pitchFamily="18" charset="2"/>
              </a:rPr>
              <a:t> and let </a:t>
            </a:r>
            <a:r>
              <a:rPr lang="en-US" altLang="en-US" i="1" dirty="0">
                <a:sym typeface="Symbol" panose="05050102010706020507" pitchFamily="18" charset="2"/>
              </a:rPr>
              <a:t>k</a:t>
            </a:r>
            <a:r>
              <a:rPr lang="en-US" altLang="en-US" dirty="0">
                <a:sym typeface="Symbol" panose="05050102010706020507" pitchFamily="18" charset="2"/>
              </a:rPr>
              <a:t> be the least key value in </a:t>
            </a:r>
            <a:r>
              <a:rPr lang="en-US" altLang="en-US" i="1" dirty="0">
                <a:sym typeface="Symbol" panose="05050102010706020507" pitchFamily="18" charset="2"/>
              </a:rPr>
              <a:t>p.  </a:t>
            </a:r>
            <a:r>
              <a:rPr lang="en-US" altLang="en-US" dirty="0">
                <a:sym typeface="Symbol" panose="05050102010706020507" pitchFamily="18" charset="2"/>
              </a:rPr>
              <a:t>Insert (</a:t>
            </a:r>
            <a:r>
              <a:rPr lang="en-US" altLang="en-US" i="1" dirty="0" err="1">
                <a:sym typeface="Symbol" panose="05050102010706020507" pitchFamily="18" charset="2"/>
              </a:rPr>
              <a:t>k,p</a:t>
            </a:r>
            <a:r>
              <a:rPr lang="en-US" altLang="en-US" dirty="0">
                <a:sym typeface="Symbol" panose="05050102010706020507" pitchFamily="18" charset="2"/>
              </a:rPr>
              <a:t>) in the parent of the node being split. </a:t>
            </a:r>
          </a:p>
          <a:p>
            <a:pPr lvl="1"/>
            <a:r>
              <a:rPr lang="en-US" altLang="en-US" dirty="0">
                <a:sym typeface="Symbol" panose="05050102010706020507" pitchFamily="18" charset="2"/>
              </a:rPr>
              <a:t>If the parent is full, split it and </a:t>
            </a:r>
            <a:r>
              <a:rPr lang="en-US" altLang="en-US" b="1" dirty="0">
                <a:sym typeface="Symbol" panose="05050102010706020507" pitchFamily="18" charset="2"/>
              </a:rPr>
              <a:t>propagate</a:t>
            </a:r>
            <a:r>
              <a:rPr lang="en-US" altLang="en-US" dirty="0">
                <a:sym typeface="Symbol" panose="05050102010706020507" pitchFamily="18" charset="2"/>
              </a:rPr>
              <a:t> the split further up.</a:t>
            </a:r>
          </a:p>
          <a:p>
            <a:r>
              <a:rPr lang="en-US" altLang="en-US" dirty="0"/>
              <a:t>Splitting of nodes proceeds upwards till a node that is not full is found. </a:t>
            </a:r>
          </a:p>
          <a:p>
            <a:pPr lvl="1"/>
            <a:r>
              <a:rPr lang="en-US" altLang="en-US" dirty="0"/>
              <a:t>In the worst case the root node may be split increasing the height of the tree by 1. </a:t>
            </a:r>
          </a:p>
        </p:txBody>
      </p:sp>
      <p:sp>
        <p:nvSpPr>
          <p:cNvPr id="60420" name="Text Box 4">
            <a:extLst>
              <a:ext uri="{FF2B5EF4-FFF2-40B4-BE49-F238E27FC236}">
                <a16:creationId xmlns:a16="http://schemas.microsoft.com/office/drawing/2014/main" id="{DE51FAA6-8AF6-49C8-87EF-D5809D2C0B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0450" y="5266942"/>
            <a:ext cx="7767638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35000"/>
              </a:spcBef>
              <a:buClr>
                <a:schemeClr val="tx2"/>
              </a:buClr>
              <a:buSzPct val="90000"/>
              <a:buFont typeface="Monotype Sorts" pitchFamily="-65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chemeClr val="folHlink"/>
              </a:buClr>
              <a:buSzPct val="80000"/>
              <a:buFont typeface="Monotype Sorts" pitchFamily="-65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33CC33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Font typeface="Times New Roman" panose="02020603050405020304" pitchFamily="18" charset="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dirty="0"/>
              <a:t>Result of splitting node containing Brandt, </a:t>
            </a:r>
            <a:r>
              <a:rPr kumimoji="0" lang="en-US" altLang="en-US" dirty="0" err="1"/>
              <a:t>Califieri</a:t>
            </a:r>
            <a:r>
              <a:rPr kumimoji="0" lang="en-US" altLang="en-US" dirty="0"/>
              <a:t> and Crick on inserting Adams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dirty="0"/>
              <a:t>Next step: insert entry with (</a:t>
            </a:r>
            <a:r>
              <a:rPr kumimoji="0" lang="en-US" altLang="en-US" dirty="0" err="1"/>
              <a:t>Califieri</a:t>
            </a:r>
            <a:r>
              <a:rPr kumimoji="0" lang="en-US" altLang="en-US" dirty="0"/>
              <a:t>, pointer-to-new-node) into the parent</a:t>
            </a:r>
          </a:p>
        </p:txBody>
      </p:sp>
      <p:pic>
        <p:nvPicPr>
          <p:cNvPr id="60421" name="Picture 5">
            <a:extLst>
              <a:ext uri="{FF2B5EF4-FFF2-40B4-BE49-F238E27FC236}">
                <a16:creationId xmlns:a16="http://schemas.microsoft.com/office/drawing/2014/main" id="{F278061A-08BF-43DD-B040-80CA730685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3917" y="4634577"/>
            <a:ext cx="6093618" cy="5835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4D65F325-6066-4AAD-9C1F-D4927B0C66CD}"/>
                  </a:ext>
                </a:extLst>
              </p14:cNvPr>
              <p14:cNvContentPartPr/>
              <p14:nvPr/>
            </p14:nvContentPartPr>
            <p14:xfrm>
              <a:off x="3547695" y="5219790"/>
              <a:ext cx="29160" cy="2268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4D65F325-6066-4AAD-9C1F-D4927B0C66C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538695" y="5210790"/>
                <a:ext cx="4680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9117C310-6F12-498D-B888-F0E34FA8C7E7}"/>
                  </a:ext>
                </a:extLst>
              </p14:cNvPr>
              <p14:cNvContentPartPr/>
              <p14:nvPr/>
            </p14:nvContentPartPr>
            <p14:xfrm>
              <a:off x="5864697" y="4946543"/>
              <a:ext cx="84600" cy="3924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9117C310-6F12-498D-B888-F0E34FA8C7E7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855697" y="4937543"/>
                <a:ext cx="102240" cy="56880"/>
              </a:xfrm>
              <a:prstGeom prst="rect">
                <a:avLst/>
              </a:prstGeom>
            </p:spPr>
          </p:pic>
        </mc:Fallback>
      </mc:AlternateContent>
      <p:grpSp>
        <p:nvGrpSpPr>
          <p:cNvPr id="1382406" name="Group 1382405">
            <a:extLst>
              <a:ext uri="{FF2B5EF4-FFF2-40B4-BE49-F238E27FC236}">
                <a16:creationId xmlns:a16="http://schemas.microsoft.com/office/drawing/2014/main" id="{9218C86D-B6D5-4B7D-9D06-06201D02E505}"/>
              </a:ext>
            </a:extLst>
          </p:cNvPr>
          <p:cNvGrpSpPr/>
          <p:nvPr/>
        </p:nvGrpSpPr>
        <p:grpSpPr>
          <a:xfrm>
            <a:off x="5752737" y="4767263"/>
            <a:ext cx="198720" cy="92880"/>
            <a:chOff x="5752737" y="4767263"/>
            <a:chExt cx="198720" cy="92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F2DB999D-FE68-47E9-874C-7F3CB851D713}"/>
                    </a:ext>
                  </a:extLst>
                </p14:cNvPr>
                <p14:cNvContentPartPr/>
                <p14:nvPr/>
              </p14:nvContentPartPr>
              <p14:xfrm>
                <a:off x="5765697" y="4787063"/>
                <a:ext cx="4320" cy="1980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F2DB999D-FE68-47E9-874C-7F3CB851D713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756697" y="4778063"/>
                  <a:ext cx="2196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89CC9A2F-7882-4D5A-B0E9-5FA823735B7C}"/>
                    </a:ext>
                  </a:extLst>
                </p14:cNvPr>
                <p14:cNvContentPartPr/>
                <p14:nvPr/>
              </p14:nvContentPartPr>
              <p14:xfrm>
                <a:off x="5822937" y="4767263"/>
                <a:ext cx="29520" cy="1332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89CC9A2F-7882-4D5A-B0E9-5FA823735B7C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814297" y="4758263"/>
                  <a:ext cx="471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883CB888-AAD7-4AA6-8994-4614A47EB2CF}"/>
                    </a:ext>
                  </a:extLst>
                </p14:cNvPr>
                <p14:cNvContentPartPr/>
                <p14:nvPr/>
              </p14:nvContentPartPr>
              <p14:xfrm>
                <a:off x="5752737" y="4841423"/>
                <a:ext cx="7200" cy="720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883CB888-AAD7-4AA6-8994-4614A47EB2CF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743737" y="4832423"/>
                  <a:ext cx="2484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84A40D71-26B0-4BD5-9A2B-655EB60A8720}"/>
                    </a:ext>
                  </a:extLst>
                </p14:cNvPr>
                <p14:cNvContentPartPr/>
                <p14:nvPr/>
              </p14:nvContentPartPr>
              <p14:xfrm>
                <a:off x="5813577" y="4850783"/>
                <a:ext cx="4320" cy="936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84A40D71-26B0-4BD5-9A2B-655EB60A8720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804937" y="4841783"/>
                  <a:ext cx="2196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382405" name="Ink 1382404">
                  <a:extLst>
                    <a:ext uri="{FF2B5EF4-FFF2-40B4-BE49-F238E27FC236}">
                      <a16:creationId xmlns:a16="http://schemas.microsoft.com/office/drawing/2014/main" id="{DF6753EF-DA97-4456-A556-0F1E5A01B9E4}"/>
                    </a:ext>
                  </a:extLst>
                </p14:cNvPr>
                <p14:cNvContentPartPr/>
                <p14:nvPr/>
              </p14:nvContentPartPr>
              <p14:xfrm>
                <a:off x="5936697" y="4812623"/>
                <a:ext cx="14760" cy="29520"/>
              </p14:xfrm>
            </p:contentPart>
          </mc:Choice>
          <mc:Fallback xmlns="">
            <p:pic>
              <p:nvPicPr>
                <p:cNvPr id="1382405" name="Ink 1382404">
                  <a:extLst>
                    <a:ext uri="{FF2B5EF4-FFF2-40B4-BE49-F238E27FC236}">
                      <a16:creationId xmlns:a16="http://schemas.microsoft.com/office/drawing/2014/main" id="{DF6753EF-DA97-4456-A556-0F1E5A01B9E4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927697" y="4803623"/>
                  <a:ext cx="32400" cy="4716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B02BD04D-130D-1F93-48CA-AD7D15B49B0C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15" t="28431" r="41348" b="62524"/>
          <a:stretch/>
        </p:blipFill>
        <p:spPr bwMode="auto">
          <a:xfrm>
            <a:off x="2854958" y="4056798"/>
            <a:ext cx="4771535" cy="39783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450" name="Rectangle 2">
            <a:extLst>
              <a:ext uri="{FF2B5EF4-FFF2-40B4-BE49-F238E27FC236}">
                <a16:creationId xmlns:a16="http://schemas.microsoft.com/office/drawing/2014/main" id="{E838D612-2617-4F65-ABEC-C50DAA4A2AC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19150" y="0"/>
            <a:ext cx="8077200" cy="609600"/>
          </a:xfrm>
        </p:spPr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B</a:t>
            </a:r>
            <a:r>
              <a:rPr lang="en-US" altLang="en-US" baseline="30000">
                <a:effectLst>
                  <a:outerShdw blurRad="38100" dist="38100" dir="2700000" algn="tl">
                    <a:srgbClr val="C0C0C0"/>
                  </a:outerShdw>
                </a:effectLst>
              </a:rPr>
              <a:t>+</a:t>
            </a: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-Tree  Insertion</a:t>
            </a:r>
          </a:p>
        </p:txBody>
      </p:sp>
      <p:sp>
        <p:nvSpPr>
          <p:cNvPr id="62467" name="Text Box 3">
            <a:extLst>
              <a:ext uri="{FF2B5EF4-FFF2-40B4-BE49-F238E27FC236}">
                <a16:creationId xmlns:a16="http://schemas.microsoft.com/office/drawing/2014/main" id="{CE08564C-3C9F-41D5-9400-251991EBA9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17738" y="5921375"/>
            <a:ext cx="4756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35000"/>
              </a:spcBef>
              <a:buClr>
                <a:schemeClr val="tx2"/>
              </a:buClr>
              <a:buSzPct val="90000"/>
              <a:buFont typeface="Monotype Sorts" pitchFamily="-65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chemeClr val="folHlink"/>
              </a:buClr>
              <a:buSzPct val="80000"/>
              <a:buFont typeface="Monotype Sorts" pitchFamily="-65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33CC33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Font typeface="Times New Roman" panose="02020603050405020304" pitchFamily="18" charset="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en-US" sz="1700" dirty="0"/>
              <a:t>B</a:t>
            </a:r>
            <a:r>
              <a:rPr kumimoji="0" lang="en-US" altLang="en-US" sz="1700" baseline="30000" dirty="0"/>
              <a:t>+</a:t>
            </a:r>
            <a:r>
              <a:rPr kumimoji="0" lang="en-US" altLang="en-US" sz="1700" dirty="0"/>
              <a:t>-Tree before and after insertion of </a:t>
            </a:r>
            <a:r>
              <a:rPr kumimoji="0" lang="ja-JP" altLang="en-US" sz="1700" dirty="0"/>
              <a:t>“</a:t>
            </a:r>
            <a:r>
              <a:rPr kumimoji="0" lang="en-US" altLang="ja-JP" sz="1700" dirty="0"/>
              <a:t>Adams</a:t>
            </a:r>
            <a:r>
              <a:rPr kumimoji="0" lang="ja-JP" altLang="en-US" sz="1700" dirty="0"/>
              <a:t>”</a:t>
            </a:r>
            <a:endParaRPr kumimoji="0" lang="en-US" altLang="en-US" sz="1700" dirty="0"/>
          </a:p>
        </p:txBody>
      </p:sp>
      <p:pic>
        <p:nvPicPr>
          <p:cNvPr id="62468" name="Picture 5">
            <a:extLst>
              <a:ext uri="{FF2B5EF4-FFF2-40B4-BE49-F238E27FC236}">
                <a16:creationId xmlns:a16="http://schemas.microsoft.com/office/drawing/2014/main" id="{908B9831-6927-4293-9513-3CC8AD660F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0" y="3627438"/>
            <a:ext cx="8799513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469" name="Picture 5">
            <a:extLst>
              <a:ext uri="{FF2B5EF4-FFF2-40B4-BE49-F238E27FC236}">
                <a16:creationId xmlns:a16="http://schemas.microsoft.com/office/drawing/2014/main" id="{6EBD748B-6617-409C-8E4E-B8A47F7558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524"/>
          <a:stretch>
            <a:fillRect/>
          </a:stretch>
        </p:blipFill>
        <p:spPr bwMode="auto">
          <a:xfrm>
            <a:off x="249238" y="936625"/>
            <a:ext cx="8648700" cy="183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470" name="TextBox 4">
            <a:extLst>
              <a:ext uri="{FF2B5EF4-FFF2-40B4-BE49-F238E27FC236}">
                <a16:creationId xmlns:a16="http://schemas.microsoft.com/office/drawing/2014/main" id="{B9608D1A-A4D1-4489-8DD9-690D5B5219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5888" y="3822700"/>
            <a:ext cx="1673225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35000"/>
              </a:spcBef>
              <a:buClr>
                <a:schemeClr val="tx2"/>
              </a:buClr>
              <a:buSzPct val="90000"/>
              <a:buFont typeface="Monotype Sorts" pitchFamily="-65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chemeClr val="folHlink"/>
              </a:buClr>
              <a:buSzPct val="80000"/>
              <a:buFont typeface="Monotype Sorts" pitchFamily="-65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33CC33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Font typeface="Times New Roman" panose="02020603050405020304" pitchFamily="18" charset="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b="1" dirty="0">
                <a:solidFill>
                  <a:srgbClr val="002060"/>
                </a:solidFill>
              </a:rPr>
              <a:t>Affected nodes</a:t>
            </a:r>
          </a:p>
        </p:txBody>
      </p:sp>
      <p:cxnSp>
        <p:nvCxnSpPr>
          <p:cNvPr id="62471" name="Straight Arrow Connector 6">
            <a:extLst>
              <a:ext uri="{FF2B5EF4-FFF2-40B4-BE49-F238E27FC236}">
                <a16:creationId xmlns:a16="http://schemas.microsoft.com/office/drawing/2014/main" id="{756C3830-99E7-4D37-A022-A1FBEA881583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336550" y="4224338"/>
            <a:ext cx="609600" cy="933450"/>
          </a:xfrm>
          <a:prstGeom prst="straightConnector1">
            <a:avLst/>
          </a:prstGeom>
          <a:noFill/>
          <a:ln w="9525">
            <a:solidFill>
              <a:srgbClr val="CC33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2472" name="Straight Arrow Connector 9">
            <a:extLst>
              <a:ext uri="{FF2B5EF4-FFF2-40B4-BE49-F238E27FC236}">
                <a16:creationId xmlns:a16="http://schemas.microsoft.com/office/drawing/2014/main" id="{73A022AF-F6F2-45BE-8617-910EF8586C7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958850" y="4224338"/>
            <a:ext cx="700088" cy="193675"/>
          </a:xfrm>
          <a:prstGeom prst="straightConnector1">
            <a:avLst/>
          </a:prstGeom>
          <a:noFill/>
          <a:ln w="9525">
            <a:solidFill>
              <a:srgbClr val="CC33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94" name="Rectangle 2">
            <a:extLst>
              <a:ext uri="{FF2B5EF4-FFF2-40B4-BE49-F238E27FC236}">
                <a16:creationId xmlns:a16="http://schemas.microsoft.com/office/drawing/2014/main" id="{DD05024D-2613-4FC9-A668-F687AB1ED67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extLst>
            <a:ext uri="{909E8E84-426E-40dd-AFC4-6F175D3DCCD1}"/>
            <a:ext uri="{91240B29-F687-4f45-9708-019B960494DF}"/>
          </a:extLst>
        </p:spPr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B</a:t>
            </a:r>
            <a:r>
              <a:rPr lang="en-US" altLang="en-US" baseline="30000">
                <a:effectLst>
                  <a:outerShdw blurRad="38100" dist="38100" dir="2700000" algn="tl">
                    <a:srgbClr val="C0C0C0"/>
                  </a:outerShdw>
                </a:effectLst>
              </a:rPr>
              <a:t>+</a:t>
            </a: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-Tree  Insertion</a:t>
            </a:r>
          </a:p>
        </p:txBody>
      </p:sp>
      <p:pic>
        <p:nvPicPr>
          <p:cNvPr id="64516" name="Picture 5">
            <a:extLst>
              <a:ext uri="{FF2B5EF4-FFF2-40B4-BE49-F238E27FC236}">
                <a16:creationId xmlns:a16="http://schemas.microsoft.com/office/drawing/2014/main" id="{A9B13163-588D-40FB-9312-86ACA9DB5C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988" y="3989388"/>
            <a:ext cx="8512175" cy="1947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4517" name="Picture 5">
            <a:extLst>
              <a:ext uri="{FF2B5EF4-FFF2-40B4-BE49-F238E27FC236}">
                <a16:creationId xmlns:a16="http://schemas.microsoft.com/office/drawing/2014/main" id="{90502F59-2918-434A-99BF-461D755718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113" y="1089025"/>
            <a:ext cx="8799512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4518" name="Text Box 3">
            <a:extLst>
              <a:ext uri="{FF2B5EF4-FFF2-40B4-BE49-F238E27FC236}">
                <a16:creationId xmlns:a16="http://schemas.microsoft.com/office/drawing/2014/main" id="{42FA8B7C-AFE7-455C-BDCE-6A5F1875AC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7715" y="3426653"/>
            <a:ext cx="5061770" cy="3539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35000"/>
              </a:spcBef>
              <a:buClr>
                <a:schemeClr val="tx2"/>
              </a:buClr>
              <a:buSzPct val="90000"/>
              <a:buFont typeface="Monotype Sorts" pitchFamily="-65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chemeClr val="folHlink"/>
              </a:buClr>
              <a:buSzPct val="80000"/>
              <a:buFont typeface="Monotype Sorts" pitchFamily="-65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33CC33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Font typeface="Times New Roman" panose="02020603050405020304" pitchFamily="18" charset="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en-US" sz="1700" b="1" dirty="0"/>
              <a:t>B</a:t>
            </a:r>
            <a:r>
              <a:rPr kumimoji="0" lang="en-US" altLang="en-US" sz="1700" b="1" baseline="30000" dirty="0"/>
              <a:t>+</a:t>
            </a:r>
            <a:r>
              <a:rPr kumimoji="0" lang="en-US" altLang="en-US" sz="1700" b="1" dirty="0"/>
              <a:t>-Tree before and after insertion of </a:t>
            </a:r>
            <a:r>
              <a:rPr kumimoji="0" lang="ja-JP" altLang="en-US" sz="1700" b="1" dirty="0"/>
              <a:t>“</a:t>
            </a:r>
            <a:r>
              <a:rPr kumimoji="0" lang="en-US" altLang="ja-JP" sz="1700" b="1" dirty="0" err="1"/>
              <a:t>Lamport</a:t>
            </a:r>
            <a:r>
              <a:rPr kumimoji="0" lang="ja-JP" altLang="en-US" sz="1700" b="1" dirty="0"/>
              <a:t>”</a:t>
            </a:r>
            <a:endParaRPr kumimoji="0" lang="en-US" altLang="en-US" sz="1700" b="1" dirty="0"/>
          </a:p>
        </p:txBody>
      </p:sp>
      <p:cxnSp>
        <p:nvCxnSpPr>
          <p:cNvPr id="64519" name="Straight Arrow Connector 17">
            <a:extLst>
              <a:ext uri="{FF2B5EF4-FFF2-40B4-BE49-F238E27FC236}">
                <a16:creationId xmlns:a16="http://schemas.microsoft.com/office/drawing/2014/main" id="{5E3D2B5F-0BCB-4ED5-801C-3FDBFC82FB39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5999163" y="3343275"/>
            <a:ext cx="1658937" cy="349250"/>
          </a:xfrm>
          <a:prstGeom prst="straightConnector1">
            <a:avLst/>
          </a:prstGeom>
          <a:noFill/>
          <a:ln w="9525">
            <a:solidFill>
              <a:srgbClr val="CC33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4520" name="Straight Arrow Connector 18">
            <a:extLst>
              <a:ext uri="{FF2B5EF4-FFF2-40B4-BE49-F238E27FC236}">
                <a16:creationId xmlns:a16="http://schemas.microsoft.com/office/drawing/2014/main" id="{2EDE0897-E491-47F8-8FAC-8204193C2565}"/>
              </a:ext>
            </a:extLst>
          </p:cNvPr>
          <p:cNvCxnSpPr>
            <a:cxnSpLocks noChangeShapeType="1"/>
            <a:stCxn id="64523" idx="0"/>
          </p:cNvCxnSpPr>
          <p:nvPr/>
        </p:nvCxnSpPr>
        <p:spPr bwMode="auto">
          <a:xfrm flipH="1" flipV="1">
            <a:off x="4645025" y="5997575"/>
            <a:ext cx="839788" cy="296863"/>
          </a:xfrm>
          <a:prstGeom prst="straightConnector1">
            <a:avLst/>
          </a:prstGeom>
          <a:noFill/>
          <a:ln w="9525">
            <a:solidFill>
              <a:srgbClr val="CC33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4521" name="TextBox 19">
            <a:extLst>
              <a:ext uri="{FF2B5EF4-FFF2-40B4-BE49-F238E27FC236}">
                <a16:creationId xmlns:a16="http://schemas.microsoft.com/office/drawing/2014/main" id="{FDC0295E-D1B0-4F2C-928D-3DFC7F7B10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96150" y="3692525"/>
            <a:ext cx="1671638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35000"/>
              </a:spcBef>
              <a:buClr>
                <a:schemeClr val="tx2"/>
              </a:buClr>
              <a:buSzPct val="90000"/>
              <a:buFont typeface="Monotype Sorts" pitchFamily="-65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chemeClr val="folHlink"/>
              </a:buClr>
              <a:buSzPct val="80000"/>
              <a:buFont typeface="Monotype Sorts" pitchFamily="-65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33CC33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Font typeface="Times New Roman" panose="02020603050405020304" pitchFamily="18" charset="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b="1" dirty="0">
                <a:solidFill>
                  <a:srgbClr val="002060"/>
                </a:solidFill>
              </a:rPr>
              <a:t>Affected nodes</a:t>
            </a:r>
          </a:p>
        </p:txBody>
      </p:sp>
      <p:cxnSp>
        <p:nvCxnSpPr>
          <p:cNvPr id="64522" name="Straight Arrow Connector 20">
            <a:extLst>
              <a:ext uri="{FF2B5EF4-FFF2-40B4-BE49-F238E27FC236}">
                <a16:creationId xmlns:a16="http://schemas.microsoft.com/office/drawing/2014/main" id="{F737DEC2-23E1-44C5-969C-37FF0B1D6702}"/>
              </a:ext>
            </a:extLst>
          </p:cNvPr>
          <p:cNvCxnSpPr>
            <a:cxnSpLocks noChangeShapeType="1"/>
            <a:stCxn id="64523" idx="0"/>
          </p:cNvCxnSpPr>
          <p:nvPr/>
        </p:nvCxnSpPr>
        <p:spPr bwMode="auto">
          <a:xfrm flipV="1">
            <a:off x="5484813" y="6032500"/>
            <a:ext cx="215900" cy="261938"/>
          </a:xfrm>
          <a:prstGeom prst="straightConnector1">
            <a:avLst/>
          </a:prstGeom>
          <a:noFill/>
          <a:ln w="9525">
            <a:solidFill>
              <a:srgbClr val="CC33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4523" name="TextBox 26">
            <a:extLst>
              <a:ext uri="{FF2B5EF4-FFF2-40B4-BE49-F238E27FC236}">
                <a16:creationId xmlns:a16="http://schemas.microsoft.com/office/drawing/2014/main" id="{554B1C0E-750F-4F61-9B68-F1F2DD5122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49788" y="6294438"/>
            <a:ext cx="1671637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35000"/>
              </a:spcBef>
              <a:buClr>
                <a:schemeClr val="tx2"/>
              </a:buClr>
              <a:buSzPct val="90000"/>
              <a:buFont typeface="Monotype Sorts" pitchFamily="-65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chemeClr val="folHlink"/>
              </a:buClr>
              <a:buSzPct val="80000"/>
              <a:buFont typeface="Monotype Sorts" pitchFamily="-65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33CC33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Font typeface="Times New Roman" panose="02020603050405020304" pitchFamily="18" charset="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b="1" dirty="0">
                <a:solidFill>
                  <a:srgbClr val="002060"/>
                </a:solidFill>
              </a:rPr>
              <a:t>Affected nodes</a:t>
            </a:r>
          </a:p>
        </p:txBody>
      </p:sp>
      <p:cxnSp>
        <p:nvCxnSpPr>
          <p:cNvPr id="64524" name="Straight Arrow Connector 31">
            <a:extLst>
              <a:ext uri="{FF2B5EF4-FFF2-40B4-BE49-F238E27FC236}">
                <a16:creationId xmlns:a16="http://schemas.microsoft.com/office/drawing/2014/main" id="{C16081F2-1872-439F-A985-1D15150B3909}"/>
              </a:ext>
            </a:extLst>
          </p:cNvPr>
          <p:cNvCxnSpPr>
            <a:cxnSpLocks noChangeShapeType="1"/>
            <a:stCxn id="64521" idx="2"/>
          </p:cNvCxnSpPr>
          <p:nvPr/>
        </p:nvCxnSpPr>
        <p:spPr bwMode="auto">
          <a:xfrm flipH="1">
            <a:off x="5992813" y="4032250"/>
            <a:ext cx="2138362" cy="227013"/>
          </a:xfrm>
          <a:prstGeom prst="straightConnector1">
            <a:avLst/>
          </a:prstGeom>
          <a:noFill/>
          <a:ln w="9525">
            <a:solidFill>
              <a:srgbClr val="CC33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4525" name="Straight Arrow Connector 34">
            <a:extLst>
              <a:ext uri="{FF2B5EF4-FFF2-40B4-BE49-F238E27FC236}">
                <a16:creationId xmlns:a16="http://schemas.microsoft.com/office/drawing/2014/main" id="{DA6BACEE-8DD7-4B86-9060-0CBAB45CBE42}"/>
              </a:ext>
            </a:extLst>
          </p:cNvPr>
          <p:cNvCxnSpPr>
            <a:cxnSpLocks noChangeShapeType="1"/>
            <a:stCxn id="64521" idx="2"/>
          </p:cNvCxnSpPr>
          <p:nvPr/>
        </p:nvCxnSpPr>
        <p:spPr bwMode="auto">
          <a:xfrm flipH="1">
            <a:off x="6627813" y="4032250"/>
            <a:ext cx="1503362" cy="531813"/>
          </a:xfrm>
          <a:prstGeom prst="straightConnector1">
            <a:avLst/>
          </a:prstGeom>
          <a:noFill/>
          <a:ln w="9525">
            <a:solidFill>
              <a:srgbClr val="CC33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730" name="Rectangle 2">
            <a:extLst>
              <a:ext uri="{FF2B5EF4-FFF2-40B4-BE49-F238E27FC236}">
                <a16:creationId xmlns:a16="http://schemas.microsoft.com/office/drawing/2014/main" id="{0CF0364C-58B4-4A6A-9B92-073801C0C1D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Outline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9F57DD97-E2B1-42A4-90D4-BD88E0EEBBD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030705" y="1307988"/>
            <a:ext cx="7814845" cy="3861525"/>
          </a:xfrm>
        </p:spPr>
        <p:txBody>
          <a:bodyPr/>
          <a:lstStyle/>
          <a:p>
            <a:pPr marL="0" indent="0">
              <a:buNone/>
            </a:pPr>
            <a:r>
              <a:rPr lang="en-US" altLang="en-US" sz="2800" b="1" dirty="0"/>
              <a:t>Today’s Topics</a:t>
            </a:r>
          </a:p>
          <a:p>
            <a:pPr marL="0" indent="0">
              <a:buNone/>
            </a:pPr>
            <a:endParaRPr lang="en-US" altLang="en-US" sz="2800" b="1" dirty="0"/>
          </a:p>
          <a:p>
            <a:r>
              <a:rPr lang="en-US" sz="2400" kern="0" dirty="0">
                <a:solidFill>
                  <a:srgbClr val="0D0D0D"/>
                </a:solidFill>
                <a:effectLst/>
                <a:latin typeface="Helvetica (Body)"/>
                <a:ea typeface="Times New Roman" panose="02020603050405020304" pitchFamily="18" charset="0"/>
              </a:rPr>
              <a:t>Introduction to Indexing</a:t>
            </a:r>
          </a:p>
          <a:p>
            <a:r>
              <a:rPr lang="en-US" sz="2400" kern="0" dirty="0">
                <a:solidFill>
                  <a:srgbClr val="0D0D0D"/>
                </a:solidFill>
                <a:effectLst/>
                <a:latin typeface="Helvetica (Body)"/>
                <a:ea typeface="Times New Roman" panose="02020603050405020304" pitchFamily="18" charset="0"/>
              </a:rPr>
              <a:t>Evaluation Factors for Indexing</a:t>
            </a:r>
            <a:endParaRPr lang="en-US" sz="2400" dirty="0">
              <a:solidFill>
                <a:srgbClr val="0D0D0D"/>
              </a:solidFill>
              <a:latin typeface="Helvetica (Body)"/>
              <a:ea typeface="Times New Roman" panose="02020603050405020304" pitchFamily="18" charset="0"/>
            </a:endParaRPr>
          </a:p>
          <a:p>
            <a:r>
              <a:rPr lang="en-US" sz="2400" kern="0" dirty="0">
                <a:solidFill>
                  <a:srgbClr val="0D0D0D"/>
                </a:solidFill>
                <a:effectLst/>
                <a:latin typeface="Helvetica (Body)"/>
                <a:ea typeface="Times New Roman" panose="02020603050405020304" pitchFamily="18" charset="0"/>
                <a:cs typeface="Times New Roman" panose="02020603050405020304" pitchFamily="18" charset="0"/>
              </a:rPr>
              <a:t>Primary vs Secondary Indexing</a:t>
            </a:r>
          </a:p>
          <a:p>
            <a:r>
              <a:rPr lang="en-US" sz="2400" kern="0" dirty="0">
                <a:solidFill>
                  <a:srgbClr val="0D0D0D"/>
                </a:solidFill>
                <a:effectLst/>
                <a:latin typeface="Helvetica (Body)"/>
                <a:ea typeface="Times New Roman" panose="02020603050405020304" pitchFamily="18" charset="0"/>
                <a:cs typeface="Times New Roman" panose="02020603050405020304" pitchFamily="18" charset="0"/>
              </a:rPr>
              <a:t>Multi-level Indexing</a:t>
            </a:r>
            <a:endParaRPr lang="en-US" sz="2400" kern="100" dirty="0">
              <a:solidFill>
                <a:srgbClr val="0D0D0D"/>
              </a:solidFill>
              <a:effectLst/>
              <a:latin typeface="Helvetica (Body)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2400" kern="0" dirty="0">
                <a:solidFill>
                  <a:srgbClr val="0D0D0D"/>
                </a:solidFill>
                <a:effectLst/>
                <a:latin typeface="Helvetica (Body)"/>
                <a:ea typeface="Times New Roman" panose="02020603050405020304" pitchFamily="18" charset="0"/>
                <a:cs typeface="Times New Roman" panose="02020603050405020304" pitchFamily="18" charset="0"/>
              </a:rPr>
              <a:t>B+ Tree Indexing</a:t>
            </a:r>
            <a:endParaRPr lang="en-US" sz="2400" kern="100" dirty="0">
              <a:solidFill>
                <a:srgbClr val="0D0D0D"/>
              </a:solidFill>
              <a:effectLst/>
              <a:latin typeface="Helvetica (Body)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sz="1800" kern="100" dirty="0">
              <a:solidFill>
                <a:srgbClr val="0D0D0D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5408558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4">
            <a:extLst>
              <a:ext uri="{FF2B5EF4-FFF2-40B4-BE49-F238E27FC236}">
                <a16:creationId xmlns:a16="http://schemas.microsoft.com/office/drawing/2014/main" id="{CE06EF58-53E3-49D2-A223-7EC0F27F85E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50900" y="1067662"/>
            <a:ext cx="7663837" cy="5263469"/>
          </a:xfrm>
        </p:spPr>
        <p:txBody>
          <a:bodyPr/>
          <a:lstStyle/>
          <a:p>
            <a:r>
              <a:rPr lang="en-US" altLang="en-US" dirty="0"/>
              <a:t>Splitting a </a:t>
            </a:r>
            <a:r>
              <a:rPr lang="en-US" altLang="en-US" dirty="0">
                <a:solidFill>
                  <a:srgbClr val="FF0000"/>
                </a:solidFill>
              </a:rPr>
              <a:t>non-leaf node</a:t>
            </a:r>
            <a:r>
              <a:rPr lang="en-US" altLang="en-US" dirty="0"/>
              <a:t>: when inserting (</a:t>
            </a:r>
            <a:r>
              <a:rPr lang="en-US" altLang="en-US" dirty="0" err="1"/>
              <a:t>k,p</a:t>
            </a:r>
            <a:r>
              <a:rPr lang="en-US" altLang="en-US" dirty="0"/>
              <a:t>) into an already full internal node N</a:t>
            </a:r>
          </a:p>
          <a:p>
            <a:pPr lvl="1"/>
            <a:r>
              <a:rPr lang="en-US" altLang="en-US" dirty="0"/>
              <a:t>Copy N to an in-memory area M with space for n+1 pointers and n </a:t>
            </a:r>
            <a:r>
              <a:rPr lang="en-US" altLang="en-US" b="1" dirty="0"/>
              <a:t>keys</a:t>
            </a:r>
          </a:p>
          <a:p>
            <a:pPr lvl="1"/>
            <a:r>
              <a:rPr lang="en-US" altLang="en-US" dirty="0"/>
              <a:t>Insert (k, p) into M</a:t>
            </a:r>
          </a:p>
          <a:p>
            <a:pPr lvl="1"/>
            <a:r>
              <a:rPr lang="en-US" altLang="en-US" dirty="0"/>
              <a:t>Copy P</a:t>
            </a:r>
            <a:r>
              <a:rPr lang="en-US" altLang="en-US" baseline="-25000" dirty="0"/>
              <a:t>1</a:t>
            </a:r>
            <a:r>
              <a:rPr lang="en-US" altLang="en-US" dirty="0"/>
              <a:t>,K</a:t>
            </a:r>
            <a:r>
              <a:rPr lang="en-US" altLang="en-US" baseline="-25000" dirty="0"/>
              <a:t>1</a:t>
            </a:r>
            <a:r>
              <a:rPr lang="en-US" altLang="en-US" dirty="0"/>
              <a:t>, …, K </a:t>
            </a:r>
            <a:r>
              <a:rPr lang="en-US" altLang="en-US" baseline="-25000" dirty="0">
                <a:sym typeface="Symbol" panose="05050102010706020507" pitchFamily="18" charset="2"/>
              </a:rPr>
              <a:t></a:t>
            </a:r>
            <a:r>
              <a:rPr lang="en-US" altLang="en-US" baseline="-25000" dirty="0"/>
              <a:t>n/2</a:t>
            </a:r>
            <a:r>
              <a:rPr lang="en-US" altLang="en-US" baseline="-25000" dirty="0">
                <a:sym typeface="Symbol" panose="05050102010706020507" pitchFamily="18" charset="2"/>
              </a:rPr>
              <a:t></a:t>
            </a:r>
            <a:r>
              <a:rPr lang="en-US" altLang="en-US" baseline="-25000" dirty="0"/>
              <a:t>-1</a:t>
            </a:r>
            <a:r>
              <a:rPr lang="en-US" altLang="en-US" dirty="0"/>
              <a:t>,P </a:t>
            </a:r>
            <a:r>
              <a:rPr lang="en-US" altLang="en-US" baseline="-25000" dirty="0">
                <a:sym typeface="Symbol" panose="05050102010706020507" pitchFamily="18" charset="2"/>
              </a:rPr>
              <a:t></a:t>
            </a:r>
            <a:r>
              <a:rPr lang="en-US" altLang="en-US" baseline="-25000" dirty="0"/>
              <a:t>n/2</a:t>
            </a:r>
            <a:r>
              <a:rPr lang="en-US" altLang="en-US" baseline="-25000" dirty="0">
                <a:sym typeface="Symbol" panose="05050102010706020507" pitchFamily="18" charset="2"/>
              </a:rPr>
              <a:t></a:t>
            </a:r>
            <a:r>
              <a:rPr lang="en-US" altLang="en-US" dirty="0"/>
              <a:t> from M back into node N</a:t>
            </a:r>
          </a:p>
          <a:p>
            <a:pPr lvl="1"/>
            <a:r>
              <a:rPr lang="en-US" altLang="en-US" dirty="0"/>
              <a:t>Copy </a:t>
            </a:r>
            <a:r>
              <a:rPr lang="en-US" altLang="en-US" dirty="0" err="1"/>
              <a:t>P</a:t>
            </a:r>
            <a:r>
              <a:rPr lang="en-US" altLang="en-US" baseline="-25000" dirty="0" err="1">
                <a:sym typeface="Symbol" panose="05050102010706020507" pitchFamily="18" charset="2"/>
              </a:rPr>
              <a:t></a:t>
            </a:r>
            <a:r>
              <a:rPr lang="en-US" altLang="en-US" baseline="-25000" dirty="0" err="1"/>
              <a:t>n</a:t>
            </a:r>
            <a:r>
              <a:rPr lang="en-US" altLang="en-US" baseline="-25000" dirty="0"/>
              <a:t>/2</a:t>
            </a:r>
            <a:r>
              <a:rPr lang="en-US" altLang="en-US" baseline="-25000" dirty="0">
                <a:sym typeface="Symbol" panose="05050102010706020507" pitchFamily="18" charset="2"/>
              </a:rPr>
              <a:t></a:t>
            </a:r>
            <a:r>
              <a:rPr lang="en-US" altLang="en-US" baseline="-25000" dirty="0"/>
              <a:t>+1</a:t>
            </a:r>
            <a:r>
              <a:rPr lang="en-US" altLang="en-US" dirty="0"/>
              <a:t>,K</a:t>
            </a:r>
            <a:r>
              <a:rPr lang="en-US" altLang="en-US" baseline="-25000" dirty="0"/>
              <a:t> </a:t>
            </a:r>
            <a:r>
              <a:rPr lang="en-US" altLang="en-US" baseline="-25000" dirty="0">
                <a:sym typeface="Symbol" panose="05050102010706020507" pitchFamily="18" charset="2"/>
              </a:rPr>
              <a:t></a:t>
            </a:r>
            <a:r>
              <a:rPr lang="en-US" altLang="en-US" baseline="-25000" dirty="0"/>
              <a:t>n/2</a:t>
            </a:r>
            <a:r>
              <a:rPr lang="en-US" altLang="en-US" baseline="-25000" dirty="0">
                <a:sym typeface="Symbol" panose="05050102010706020507" pitchFamily="18" charset="2"/>
              </a:rPr>
              <a:t></a:t>
            </a:r>
            <a:r>
              <a:rPr lang="en-US" altLang="en-US" baseline="-25000" dirty="0"/>
              <a:t>+1</a:t>
            </a:r>
            <a:r>
              <a:rPr lang="en-US" altLang="en-US" dirty="0"/>
              <a:t>,…,K</a:t>
            </a:r>
            <a:r>
              <a:rPr lang="en-US" altLang="en-US" baseline="-25000" dirty="0"/>
              <a:t>n</a:t>
            </a:r>
            <a:r>
              <a:rPr lang="en-US" altLang="en-US" dirty="0"/>
              <a:t>,P</a:t>
            </a:r>
            <a:r>
              <a:rPr lang="en-US" altLang="en-US" baseline="-25000" dirty="0"/>
              <a:t>n+1</a:t>
            </a:r>
            <a:r>
              <a:rPr lang="en-US" altLang="en-US" dirty="0"/>
              <a:t> from M into newly allocated node N</a:t>
            </a:r>
            <a:r>
              <a:rPr lang="en-US" altLang="ja-JP" dirty="0"/>
              <a:t>'</a:t>
            </a:r>
          </a:p>
          <a:p>
            <a:pPr lvl="1"/>
            <a:r>
              <a:rPr lang="en-US" altLang="en-US" dirty="0"/>
              <a:t>Insert (K</a:t>
            </a:r>
            <a:r>
              <a:rPr lang="en-US" altLang="en-US" baseline="-25000" dirty="0"/>
              <a:t> </a:t>
            </a:r>
            <a:r>
              <a:rPr lang="en-US" altLang="en-US" baseline="-25000" dirty="0">
                <a:sym typeface="Symbol" panose="05050102010706020507" pitchFamily="18" charset="2"/>
              </a:rPr>
              <a:t></a:t>
            </a:r>
            <a:r>
              <a:rPr lang="en-US" altLang="en-US" baseline="-25000" dirty="0"/>
              <a:t>n/2</a:t>
            </a:r>
            <a:r>
              <a:rPr lang="en-US" altLang="en-US" baseline="-25000" dirty="0">
                <a:sym typeface="Symbol" panose="05050102010706020507" pitchFamily="18" charset="2"/>
              </a:rPr>
              <a:t></a:t>
            </a:r>
            <a:r>
              <a:rPr lang="en-US" altLang="en-US" dirty="0"/>
              <a:t>,N</a:t>
            </a:r>
            <a:r>
              <a:rPr lang="en-US" altLang="ja-JP" dirty="0"/>
              <a:t>') into parent N</a:t>
            </a:r>
          </a:p>
          <a:p>
            <a:r>
              <a:rPr lang="en-US" altLang="ja-JP" dirty="0"/>
              <a:t>Example</a:t>
            </a:r>
          </a:p>
          <a:p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r>
              <a:rPr lang="en-US" altLang="en-US" b="1" dirty="0">
                <a:solidFill>
                  <a:srgbClr val="002060"/>
                </a:solidFill>
              </a:rPr>
              <a:t>Read pseudocode in book!</a:t>
            </a:r>
          </a:p>
        </p:txBody>
      </p:sp>
      <p:sp>
        <p:nvSpPr>
          <p:cNvPr id="1386499" name="Rectangle 3">
            <a:extLst>
              <a:ext uri="{FF2B5EF4-FFF2-40B4-BE49-F238E27FC236}">
                <a16:creationId xmlns:a16="http://schemas.microsoft.com/office/drawing/2014/main" id="{5CA6F855-5988-4CAA-B377-25BEFECDFD5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Insertion in B</a:t>
            </a:r>
            <a:r>
              <a:rPr lang="en-US" altLang="en-US" baseline="30000">
                <a:effectLst>
                  <a:outerShdw blurRad="38100" dist="38100" dir="2700000" algn="tl">
                    <a:srgbClr val="C0C0C0"/>
                  </a:outerShdw>
                </a:effectLst>
              </a:rPr>
              <a:t>+</a:t>
            </a: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-Trees (Cont.)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5087" y="4272724"/>
            <a:ext cx="3933825" cy="1019175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42" name="Rectangle 2">
            <a:extLst>
              <a:ext uri="{FF2B5EF4-FFF2-40B4-BE49-F238E27FC236}">
                <a16:creationId xmlns:a16="http://schemas.microsoft.com/office/drawing/2014/main" id="{E790C1DE-1CD9-4461-92B8-625B97C5107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Examples of B</a:t>
            </a:r>
            <a:r>
              <a:rPr lang="en-US" altLang="en-US" baseline="30000">
                <a:effectLst>
                  <a:outerShdw blurRad="38100" dist="38100" dir="2700000" algn="tl">
                    <a:srgbClr val="C0C0C0"/>
                  </a:outerShdw>
                </a:effectLst>
              </a:rPr>
              <a:t>+</a:t>
            </a: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-Tree Deletion</a:t>
            </a:r>
          </a:p>
        </p:txBody>
      </p:sp>
      <p:sp>
        <p:nvSpPr>
          <p:cNvPr id="1392643" name="Rectangle 3">
            <a:extLst>
              <a:ext uri="{FF2B5EF4-FFF2-40B4-BE49-F238E27FC236}">
                <a16:creationId xmlns:a16="http://schemas.microsoft.com/office/drawing/2014/main" id="{F5C37CA4-E90F-42D8-BD02-1C88F38D3D2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66750" y="6138863"/>
            <a:ext cx="6724650" cy="325437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1600" dirty="0"/>
              <a:t>Deleting </a:t>
            </a:r>
            <a:r>
              <a:rPr lang="ja-JP" altLang="en-US" sz="1600" dirty="0"/>
              <a:t>“</a:t>
            </a:r>
            <a:r>
              <a:rPr lang="en-US" altLang="ja-JP" sz="1600" dirty="0"/>
              <a:t>Srinivasan</a:t>
            </a:r>
            <a:r>
              <a:rPr lang="ja-JP" altLang="en-US" sz="1600" dirty="0"/>
              <a:t>”</a:t>
            </a:r>
            <a:r>
              <a:rPr lang="en-US" altLang="ja-JP" sz="1600" dirty="0"/>
              <a:t> causes </a:t>
            </a:r>
            <a:r>
              <a:rPr lang="en-US" altLang="ja-JP" sz="1600" b="1" dirty="0">
                <a:solidFill>
                  <a:srgbClr val="002060"/>
                </a:solidFill>
              </a:rPr>
              <a:t>merging</a:t>
            </a:r>
            <a:r>
              <a:rPr lang="en-US" altLang="ja-JP" sz="1600" dirty="0">
                <a:solidFill>
                  <a:srgbClr val="000090"/>
                </a:solidFill>
              </a:rPr>
              <a:t> </a:t>
            </a:r>
            <a:r>
              <a:rPr lang="en-US" altLang="ja-JP" sz="1600" dirty="0"/>
              <a:t>of under-full leaves</a:t>
            </a:r>
            <a:endParaRPr lang="en-US" altLang="en-US" sz="1600" dirty="0"/>
          </a:p>
        </p:txBody>
      </p:sp>
      <p:sp>
        <p:nvSpPr>
          <p:cNvPr id="67588" name="Text Box 4">
            <a:extLst>
              <a:ext uri="{FF2B5EF4-FFF2-40B4-BE49-F238E27FC236}">
                <a16:creationId xmlns:a16="http://schemas.microsoft.com/office/drawing/2014/main" id="{7F660BFA-4145-4785-8B7A-3D8CE2FC63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563" y="3201988"/>
            <a:ext cx="43656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35000"/>
              </a:spcBef>
              <a:buClr>
                <a:schemeClr val="tx2"/>
              </a:buClr>
              <a:buSzPct val="90000"/>
              <a:buFont typeface="Monotype Sorts" pitchFamily="-65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chemeClr val="folHlink"/>
              </a:buClr>
              <a:buSzPct val="80000"/>
              <a:buFont typeface="Monotype Sorts" pitchFamily="-65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33CC33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Font typeface="Times New Roman" panose="02020603050405020304" pitchFamily="18" charset="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en-US" sz="1800" b="1"/>
              <a:t>Before and after deleting </a:t>
            </a:r>
            <a:r>
              <a:rPr kumimoji="0" lang="ja-JP" altLang="en-US" sz="1800" b="1"/>
              <a:t>“</a:t>
            </a:r>
            <a:r>
              <a:rPr kumimoji="0" lang="en-US" altLang="ja-JP" sz="1800" b="1"/>
              <a:t>Srinivasan</a:t>
            </a:r>
            <a:r>
              <a:rPr kumimoji="0" lang="ja-JP" altLang="en-US" sz="1800" b="1"/>
              <a:t>”</a:t>
            </a:r>
            <a:endParaRPr kumimoji="0" lang="en-US" altLang="en-US" sz="1800" b="1"/>
          </a:p>
        </p:txBody>
      </p:sp>
      <p:pic>
        <p:nvPicPr>
          <p:cNvPr id="67589" name="Picture 5">
            <a:extLst>
              <a:ext uri="{FF2B5EF4-FFF2-40B4-BE49-F238E27FC236}">
                <a16:creationId xmlns:a16="http://schemas.microsoft.com/office/drawing/2014/main" id="{7A14B557-B456-46E1-A0D5-DA00D5DC7B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993775"/>
            <a:ext cx="8799512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7590" name="Picture 5">
            <a:extLst>
              <a:ext uri="{FF2B5EF4-FFF2-40B4-BE49-F238E27FC236}">
                <a16:creationId xmlns:a16="http://schemas.microsoft.com/office/drawing/2014/main" id="{4B0D9BE3-DBBE-46DF-851D-8E18AF8289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875" y="3614738"/>
            <a:ext cx="8480425" cy="2368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7591" name="Straight Arrow Connector 2">
            <a:extLst>
              <a:ext uri="{FF2B5EF4-FFF2-40B4-BE49-F238E27FC236}">
                <a16:creationId xmlns:a16="http://schemas.microsoft.com/office/drawing/2014/main" id="{E8AF7CB5-FE1F-473A-8FB7-DBCFCB0D15A4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7127875" y="3135313"/>
            <a:ext cx="1062038" cy="881062"/>
          </a:xfrm>
          <a:prstGeom prst="straightConnector1">
            <a:avLst/>
          </a:prstGeom>
          <a:noFill/>
          <a:ln w="9525">
            <a:solidFill>
              <a:srgbClr val="CC33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7592" name="Straight Arrow Connector 4">
            <a:extLst>
              <a:ext uri="{FF2B5EF4-FFF2-40B4-BE49-F238E27FC236}">
                <a16:creationId xmlns:a16="http://schemas.microsoft.com/office/drawing/2014/main" id="{B3E328F5-0D41-4AFF-9978-790C11243FBA}"/>
              </a:ext>
            </a:extLst>
          </p:cNvPr>
          <p:cNvCxnSpPr>
            <a:cxnSpLocks noChangeShapeType="1"/>
            <a:stCxn id="67593" idx="0"/>
          </p:cNvCxnSpPr>
          <p:nvPr/>
        </p:nvCxnSpPr>
        <p:spPr bwMode="auto">
          <a:xfrm flipV="1">
            <a:off x="8196263" y="3109913"/>
            <a:ext cx="84137" cy="920750"/>
          </a:xfrm>
          <a:prstGeom prst="straightConnector1">
            <a:avLst/>
          </a:prstGeom>
          <a:noFill/>
          <a:ln w="9525">
            <a:solidFill>
              <a:srgbClr val="CC33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7593" name="TextBox 10">
            <a:extLst>
              <a:ext uri="{FF2B5EF4-FFF2-40B4-BE49-F238E27FC236}">
                <a16:creationId xmlns:a16="http://schemas.microsoft.com/office/drawing/2014/main" id="{5D6D24F8-37D8-4EA0-891E-8569D04272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61238" y="4030663"/>
            <a:ext cx="1671637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35000"/>
              </a:spcBef>
              <a:buClr>
                <a:schemeClr val="tx2"/>
              </a:buClr>
              <a:buSzPct val="90000"/>
              <a:buFont typeface="Monotype Sorts" pitchFamily="-65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chemeClr val="folHlink"/>
              </a:buClr>
              <a:buSzPct val="80000"/>
              <a:buFont typeface="Monotype Sorts" pitchFamily="-65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33CC33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Font typeface="Times New Roman" panose="02020603050405020304" pitchFamily="18" charset="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b="1" dirty="0">
                <a:solidFill>
                  <a:srgbClr val="002060"/>
                </a:solidFill>
              </a:rPr>
              <a:t>Affected nodes</a:t>
            </a:r>
          </a:p>
        </p:txBody>
      </p:sp>
      <p:cxnSp>
        <p:nvCxnSpPr>
          <p:cNvPr id="67594" name="Straight Arrow Connector 6">
            <a:extLst>
              <a:ext uri="{FF2B5EF4-FFF2-40B4-BE49-F238E27FC236}">
                <a16:creationId xmlns:a16="http://schemas.microsoft.com/office/drawing/2014/main" id="{A5BD43E8-539D-45CB-B023-2A2D892853F4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8008938" y="4392613"/>
            <a:ext cx="155575" cy="1192212"/>
          </a:xfrm>
          <a:prstGeom prst="straightConnector1">
            <a:avLst/>
          </a:prstGeom>
          <a:noFill/>
          <a:ln w="9525">
            <a:solidFill>
              <a:srgbClr val="CC33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6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9264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4690" name="Rectangle 2">
            <a:extLst>
              <a:ext uri="{FF2B5EF4-FFF2-40B4-BE49-F238E27FC236}">
                <a16:creationId xmlns:a16="http://schemas.microsoft.com/office/drawing/2014/main" id="{B14BF1D5-A01B-43A5-AEA1-79D9E7AE593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Examples of B</a:t>
            </a:r>
            <a:r>
              <a:rPr lang="en-US" altLang="en-US" baseline="30000">
                <a:effectLst>
                  <a:outerShdw blurRad="38100" dist="38100" dir="2700000" algn="tl">
                    <a:srgbClr val="C0C0C0"/>
                  </a:outerShdw>
                </a:effectLst>
              </a:rPr>
              <a:t>+</a:t>
            </a: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-Tree Deletion (Cont.)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F769ECC-7F0A-46D4-A357-7C4C538842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0099" y="5560128"/>
            <a:ext cx="7603814" cy="811393"/>
          </a:xfrm>
        </p:spPr>
        <p:txBody>
          <a:bodyPr/>
          <a:lstStyle/>
          <a:p>
            <a:pPr>
              <a:buSzPct val="100000"/>
            </a:pPr>
            <a:r>
              <a:rPr lang="en-US" altLang="en-US" dirty="0"/>
              <a:t>Leaf containing Singh and Wu became under full, and </a:t>
            </a:r>
            <a:r>
              <a:rPr lang="en-US" altLang="en-US" b="1" dirty="0">
                <a:solidFill>
                  <a:srgbClr val="002060"/>
                </a:solidFill>
              </a:rPr>
              <a:t>borrowed a value </a:t>
            </a:r>
            <a:r>
              <a:rPr lang="en-US" altLang="en-US" dirty="0"/>
              <a:t>Kim from its left sibling</a:t>
            </a:r>
          </a:p>
          <a:p>
            <a:pPr>
              <a:buSzPct val="100000"/>
            </a:pPr>
            <a:r>
              <a:rPr lang="en-US" altLang="en-US" dirty="0"/>
              <a:t>Search-key value in the parent changes as a result</a:t>
            </a:r>
          </a:p>
          <a:p>
            <a:endParaRPr lang="en-IN" dirty="0"/>
          </a:p>
        </p:txBody>
      </p:sp>
      <p:sp>
        <p:nvSpPr>
          <p:cNvPr id="69635" name="Text Box 4">
            <a:extLst>
              <a:ext uri="{FF2B5EF4-FFF2-40B4-BE49-F238E27FC236}">
                <a16:creationId xmlns:a16="http://schemas.microsoft.com/office/drawing/2014/main" id="{A7BCB34C-3F8B-4590-9F2F-2EA6BD76E8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957513"/>
            <a:ext cx="557371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35000"/>
              </a:spcBef>
              <a:buClr>
                <a:schemeClr val="tx2"/>
              </a:buClr>
              <a:buSzPct val="90000"/>
              <a:buFont typeface="Monotype Sorts" pitchFamily="-65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chemeClr val="folHlink"/>
              </a:buClr>
              <a:buSzPct val="80000"/>
              <a:buFont typeface="Monotype Sorts" pitchFamily="-65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33CC33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Font typeface="Times New Roman" panose="02020603050405020304" pitchFamily="18" charset="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en-US" sz="1800" b="1"/>
              <a:t>Before and after deleting </a:t>
            </a:r>
            <a:r>
              <a:rPr kumimoji="0" lang="ja-JP" altLang="en-US" sz="1800" b="1"/>
              <a:t>“</a:t>
            </a:r>
            <a:r>
              <a:rPr kumimoji="0" lang="en-US" altLang="ja-JP" sz="1800" b="1"/>
              <a:t>Singh</a:t>
            </a:r>
            <a:r>
              <a:rPr kumimoji="0" lang="ja-JP" altLang="en-US" sz="1800" b="1"/>
              <a:t>”</a:t>
            </a:r>
            <a:r>
              <a:rPr kumimoji="0" lang="en-US" altLang="ja-JP" sz="1800" b="1"/>
              <a:t> and </a:t>
            </a:r>
            <a:r>
              <a:rPr kumimoji="0" lang="ja-JP" altLang="en-US" sz="1800" b="1"/>
              <a:t>“</a:t>
            </a:r>
            <a:r>
              <a:rPr kumimoji="0" lang="en-US" altLang="ja-JP" sz="1800" b="1"/>
              <a:t>Wu</a:t>
            </a:r>
            <a:r>
              <a:rPr kumimoji="0" lang="ja-JP" altLang="en-US" sz="1800" b="1"/>
              <a:t>”</a:t>
            </a:r>
            <a:endParaRPr kumimoji="0" lang="en-US" altLang="en-US" sz="1800" b="1"/>
          </a:p>
        </p:txBody>
      </p:sp>
      <p:pic>
        <p:nvPicPr>
          <p:cNvPr id="69636" name="Picture 6">
            <a:extLst>
              <a:ext uri="{FF2B5EF4-FFF2-40B4-BE49-F238E27FC236}">
                <a16:creationId xmlns:a16="http://schemas.microsoft.com/office/drawing/2014/main" id="{F3B3AF8F-8D69-4B6F-B1C4-F13C369513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099" y="3365500"/>
            <a:ext cx="7751451" cy="2154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96739" name="Rectangle 3">
            <a:extLst>
              <a:ext uri="{FF2B5EF4-FFF2-40B4-BE49-F238E27FC236}">
                <a16:creationId xmlns:a16="http://schemas.microsoft.com/office/drawing/2014/main" id="{A6DEF79F-415A-4045-9E33-875430F36E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5313" y="5557838"/>
            <a:ext cx="7848600" cy="1146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35000"/>
              </a:spcBef>
              <a:buClr>
                <a:schemeClr val="tx2"/>
              </a:buClr>
              <a:buSzPct val="90000"/>
              <a:buFont typeface="Monotype Sorts" pitchFamily="-65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chemeClr val="folHlink"/>
              </a:buClr>
              <a:buSzPct val="80000"/>
              <a:buFont typeface="Monotype Sorts" pitchFamily="-65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33CC33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Font typeface="Times New Roman" panose="02020603050405020304" pitchFamily="18" charset="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buClr>
                <a:srgbClr val="002060"/>
              </a:buClr>
              <a:buSzPct val="100000"/>
            </a:pPr>
            <a:endParaRPr lang="en-US" altLang="en-US" sz="1800" dirty="0"/>
          </a:p>
        </p:txBody>
      </p:sp>
      <p:pic>
        <p:nvPicPr>
          <p:cNvPr id="69638" name="Picture 5">
            <a:extLst>
              <a:ext uri="{FF2B5EF4-FFF2-40B4-BE49-F238E27FC236}">
                <a16:creationId xmlns:a16="http://schemas.microsoft.com/office/drawing/2014/main" id="{7031477D-FE1E-48E9-A94B-4B0DB0379B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150" y="763588"/>
            <a:ext cx="7394575" cy="2065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9639" name="Straight Arrow Connector 6">
            <a:extLst>
              <a:ext uri="{FF2B5EF4-FFF2-40B4-BE49-F238E27FC236}">
                <a16:creationId xmlns:a16="http://schemas.microsoft.com/office/drawing/2014/main" id="{BAB70170-1873-487C-B06E-BDAF090F08E4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7697788" y="3044825"/>
            <a:ext cx="603250" cy="582613"/>
          </a:xfrm>
          <a:prstGeom prst="straightConnector1">
            <a:avLst/>
          </a:prstGeom>
          <a:noFill/>
          <a:ln w="9525">
            <a:solidFill>
              <a:srgbClr val="CC33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9640" name="Straight Arrow Connector 7">
            <a:extLst>
              <a:ext uri="{FF2B5EF4-FFF2-40B4-BE49-F238E27FC236}">
                <a16:creationId xmlns:a16="http://schemas.microsoft.com/office/drawing/2014/main" id="{F1D3FB4B-7B2A-4135-9BBC-5CC42A333A70}"/>
              </a:ext>
            </a:extLst>
          </p:cNvPr>
          <p:cNvCxnSpPr>
            <a:cxnSpLocks noChangeShapeType="1"/>
            <a:stCxn id="69641" idx="2"/>
          </p:cNvCxnSpPr>
          <p:nvPr/>
        </p:nvCxnSpPr>
        <p:spPr bwMode="auto">
          <a:xfrm flipH="1">
            <a:off x="7062788" y="3979863"/>
            <a:ext cx="1244600" cy="762000"/>
          </a:xfrm>
          <a:prstGeom prst="straightConnector1">
            <a:avLst/>
          </a:prstGeom>
          <a:noFill/>
          <a:ln w="9525">
            <a:solidFill>
              <a:srgbClr val="CC33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9641" name="TextBox 8">
            <a:extLst>
              <a:ext uri="{FF2B5EF4-FFF2-40B4-BE49-F238E27FC236}">
                <a16:creationId xmlns:a16="http://schemas.microsoft.com/office/drawing/2014/main" id="{9DFC9008-37D2-4B48-AA6B-D051139886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72363" y="3641725"/>
            <a:ext cx="1671637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35000"/>
              </a:spcBef>
              <a:buClr>
                <a:schemeClr val="tx2"/>
              </a:buClr>
              <a:buSzPct val="90000"/>
              <a:buFont typeface="Monotype Sorts" pitchFamily="-65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chemeClr val="folHlink"/>
              </a:buClr>
              <a:buSzPct val="80000"/>
              <a:buFont typeface="Monotype Sorts" pitchFamily="-65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33CC33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Font typeface="Times New Roman" panose="02020603050405020304" pitchFamily="18" charset="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b="1" dirty="0">
                <a:solidFill>
                  <a:srgbClr val="002060"/>
                </a:solidFill>
              </a:rPr>
              <a:t>Affected nodes</a:t>
            </a:r>
          </a:p>
        </p:txBody>
      </p:sp>
      <p:cxnSp>
        <p:nvCxnSpPr>
          <p:cNvPr id="69642" name="Straight Arrow Connector 9">
            <a:extLst>
              <a:ext uri="{FF2B5EF4-FFF2-40B4-BE49-F238E27FC236}">
                <a16:creationId xmlns:a16="http://schemas.microsoft.com/office/drawing/2014/main" id="{1C2D8507-ABA3-4443-80C6-9161432A0792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7996238" y="4003675"/>
            <a:ext cx="279400" cy="958850"/>
          </a:xfrm>
          <a:prstGeom prst="straightConnector1">
            <a:avLst/>
          </a:prstGeom>
          <a:noFill/>
          <a:ln w="9525">
            <a:solidFill>
              <a:srgbClr val="CC33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67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96739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62AA24-2BBD-163F-1931-8E8315062F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 Homework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49EC2D-A4A7-FEE3-6556-B11B489B47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Insert the following set of numbers to a B+-Tree.</a:t>
            </a:r>
          </a:p>
          <a:p>
            <a:endParaRPr lang="en-US" dirty="0"/>
          </a:p>
          <a:p>
            <a:pPr marL="457200" marR="0" indent="45720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77"/>
              </a:rPr>
              <a:t>1,3,4,5,6,8,10,12,13,15,16,18,20,23,25,30, 32</a:t>
            </a:r>
          </a:p>
          <a:p>
            <a:pPr marL="457200" marR="0" indent="45720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77"/>
              </a:rPr>
              <a:t>The node span is 5 (n = 5)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Iskoola Pota" panose="020B0502040204020203" pitchFamily="34" charset="77"/>
            </a:endParaRP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12362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B3A638-6C62-5291-3BC1-E92268B44D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A28B1B-0592-5B33-6A84-22CD9E46D2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Indexing is used to speed up the database operations</a:t>
            </a:r>
          </a:p>
          <a:p>
            <a:r>
              <a:rPr lang="en-US" dirty="0"/>
              <a:t>Index introduces an overhead and that does not out weight the advantages of having an index</a:t>
            </a:r>
          </a:p>
          <a:p>
            <a:r>
              <a:rPr lang="en-US" dirty="0"/>
              <a:t>Clustered and non-clustered indexing were discussed</a:t>
            </a:r>
          </a:p>
          <a:p>
            <a:r>
              <a:rPr lang="en-US" dirty="0"/>
              <a:t>B+ Tree is one of the techniques of generating an index for a data file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45004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D4AEFB-5496-D47F-7756-AFA77C44C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find a file in these cabinets</a:t>
            </a:r>
          </a:p>
        </p:txBody>
      </p:sp>
      <p:pic>
        <p:nvPicPr>
          <p:cNvPr id="5" name="Picture 4" descr="A shelf with files and folders&#10;&#10;Description automatically generated">
            <a:extLst>
              <a:ext uri="{FF2B5EF4-FFF2-40B4-BE49-F238E27FC236}">
                <a16:creationId xmlns:a16="http://schemas.microsoft.com/office/drawing/2014/main" id="{ACE1D711-3F24-86DB-122D-D4630A12A6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2130" y="727076"/>
            <a:ext cx="4207330" cy="4207330"/>
          </a:xfrm>
          <a:prstGeom prst="rect">
            <a:avLst/>
          </a:prstGeom>
        </p:spPr>
      </p:pic>
      <p:pic>
        <p:nvPicPr>
          <p:cNvPr id="7" name="Picture 6" descr="A close-up of a drawer&#10;&#10;Description automatically generated">
            <a:extLst>
              <a:ext uri="{FF2B5EF4-FFF2-40B4-BE49-F238E27FC236}">
                <a16:creationId xmlns:a16="http://schemas.microsoft.com/office/drawing/2014/main" id="{DAE9AC7E-2B39-BAFE-67D1-AC630BE3CE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542" y="2376129"/>
            <a:ext cx="4207330" cy="4207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9668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78C4F3-5D7B-C8E3-F783-9AAC5C083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3ECF4D-C781-5C10-1C07-70803955DA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262" y="1284548"/>
            <a:ext cx="7885475" cy="5263469"/>
          </a:xfrm>
        </p:spPr>
        <p:txBody>
          <a:bodyPr/>
          <a:lstStyle/>
          <a:p>
            <a:r>
              <a:rPr lang="en-US" sz="2000" dirty="0"/>
              <a:t>How to find a record in this file?</a:t>
            </a:r>
          </a:p>
        </p:txBody>
      </p:sp>
      <p:pic>
        <p:nvPicPr>
          <p:cNvPr id="4" name="Picture 8">
            <a:extLst>
              <a:ext uri="{FF2B5EF4-FFF2-40B4-BE49-F238E27FC236}">
                <a16:creationId xmlns:a16="http://schemas.microsoft.com/office/drawing/2014/main" id="{528DF558-BC33-B288-07D6-3B3F8C8B5A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06"/>
          <a:stretch/>
        </p:blipFill>
        <p:spPr bwMode="auto">
          <a:xfrm>
            <a:off x="1494888" y="2005780"/>
            <a:ext cx="6901019" cy="4542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ight Arrow 5">
            <a:extLst>
              <a:ext uri="{FF2B5EF4-FFF2-40B4-BE49-F238E27FC236}">
                <a16:creationId xmlns:a16="http://schemas.microsoft.com/office/drawing/2014/main" id="{90E8E19A-C630-312F-8894-C5E164E045D5}"/>
              </a:ext>
            </a:extLst>
          </p:cNvPr>
          <p:cNvSpPr/>
          <p:nvPr/>
        </p:nvSpPr>
        <p:spPr bwMode="auto">
          <a:xfrm>
            <a:off x="629262" y="2049322"/>
            <a:ext cx="865626" cy="236677"/>
          </a:xfrm>
          <a:prstGeom prst="rightArrow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Helvetica" charset="0"/>
            </a:endParaRP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B24DC8E3-941E-08ED-7A84-62D85B5421DA}"/>
              </a:ext>
            </a:extLst>
          </p:cNvPr>
          <p:cNvSpPr/>
          <p:nvPr/>
        </p:nvSpPr>
        <p:spPr bwMode="auto">
          <a:xfrm>
            <a:off x="629265" y="2462974"/>
            <a:ext cx="865626" cy="236677"/>
          </a:xfrm>
          <a:prstGeom prst="rightArrow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Helvetica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CDECCED-3C38-3586-841C-999D55E29A98}"/>
              </a:ext>
            </a:extLst>
          </p:cNvPr>
          <p:cNvSpPr/>
          <p:nvPr/>
        </p:nvSpPr>
        <p:spPr bwMode="auto">
          <a:xfrm>
            <a:off x="964289" y="2699651"/>
            <a:ext cx="254907" cy="3004463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Helvetica" charset="0"/>
              </a:rPr>
              <a:t>.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rgbClr val="FF0000"/>
                </a:solidFill>
                <a:latin typeface="Helvetica" charset="0"/>
              </a:rPr>
              <a:t>.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Helvetica" charset="0"/>
              </a:rPr>
              <a:t>.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rgbClr val="FF0000"/>
                </a:solidFill>
                <a:latin typeface="Helvetica" charset="0"/>
              </a:rPr>
              <a:t>.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Helvetica" charset="0"/>
              </a:rPr>
              <a:t>.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Helvetica" charset="0"/>
            </a:endParaRP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46C95A93-CE0F-8DD6-FD26-BF6D76E1E8A2}"/>
              </a:ext>
            </a:extLst>
          </p:cNvPr>
          <p:cNvSpPr/>
          <p:nvPr/>
        </p:nvSpPr>
        <p:spPr bwMode="auto">
          <a:xfrm>
            <a:off x="629262" y="6007727"/>
            <a:ext cx="865626" cy="236677"/>
          </a:xfrm>
          <a:prstGeom prst="rightArrow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6464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778" name="Rectangle 2">
            <a:extLst>
              <a:ext uri="{FF2B5EF4-FFF2-40B4-BE49-F238E27FC236}">
                <a16:creationId xmlns:a16="http://schemas.microsoft.com/office/drawing/2014/main" id="{F3BCB465-833C-46CA-9A94-74540559D13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Basic Concepts</a:t>
            </a:r>
          </a:p>
        </p:txBody>
      </p:sp>
      <p:sp>
        <p:nvSpPr>
          <p:cNvPr id="9219" name="Rectangle 3">
            <a:extLst>
              <a:ext uri="{FF2B5EF4-FFF2-40B4-BE49-F238E27FC236}">
                <a16:creationId xmlns:a16="http://schemas.microsoft.com/office/drawing/2014/main" id="{21872072-543E-4407-92E7-BD753A24D6E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52257" y="1135063"/>
            <a:ext cx="7448364" cy="5203825"/>
          </a:xfrm>
        </p:spPr>
        <p:txBody>
          <a:bodyPr/>
          <a:lstStyle/>
          <a:p>
            <a:r>
              <a:rPr lang="en-US" altLang="en-US" dirty="0"/>
              <a:t>An </a:t>
            </a:r>
            <a:r>
              <a:rPr lang="en-US" altLang="en-US" b="1" dirty="0">
                <a:solidFill>
                  <a:srgbClr val="002060"/>
                </a:solidFill>
              </a:rPr>
              <a:t>index file </a:t>
            </a:r>
            <a:r>
              <a:rPr lang="en-US" altLang="en-US" dirty="0"/>
              <a:t>consists of records (called </a:t>
            </a:r>
            <a:r>
              <a:rPr lang="en-US" altLang="en-US" b="1" dirty="0">
                <a:solidFill>
                  <a:srgbClr val="002060"/>
                </a:solidFill>
              </a:rPr>
              <a:t>index entries</a:t>
            </a:r>
            <a:r>
              <a:rPr lang="en-US" altLang="en-US" dirty="0"/>
              <a:t>) of the form</a:t>
            </a:r>
            <a:br>
              <a:rPr lang="en-US" altLang="en-US" dirty="0"/>
            </a:br>
            <a:br>
              <a:rPr lang="en-US" altLang="en-US" dirty="0"/>
            </a:br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r>
              <a:rPr lang="en-US" altLang="en-US" dirty="0"/>
              <a:t>Then the structure becomes</a:t>
            </a:r>
          </a:p>
        </p:txBody>
      </p:sp>
      <p:sp>
        <p:nvSpPr>
          <p:cNvPr id="9220" name="Rectangle 4">
            <a:extLst>
              <a:ext uri="{FF2B5EF4-FFF2-40B4-BE49-F238E27FC236}">
                <a16:creationId xmlns:a16="http://schemas.microsoft.com/office/drawing/2014/main" id="{16F06304-6B39-487A-8AC9-A9EBD9D3B4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73883" y="1804102"/>
            <a:ext cx="1506538" cy="38417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35000"/>
              </a:spcBef>
              <a:buClr>
                <a:schemeClr val="tx2"/>
              </a:buClr>
              <a:buSzPct val="90000"/>
              <a:buFont typeface="Monotype Sorts" pitchFamily="-65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chemeClr val="folHlink"/>
              </a:buClr>
              <a:buSzPct val="80000"/>
              <a:buFont typeface="Monotype Sorts" pitchFamily="-65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33CC33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Font typeface="Times New Roman" panose="02020603050405020304" pitchFamily="18" charset="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1800" dirty="0"/>
              <a:t>search-key</a:t>
            </a:r>
          </a:p>
        </p:txBody>
      </p:sp>
      <p:sp>
        <p:nvSpPr>
          <p:cNvPr id="9221" name="Rectangle 5">
            <a:extLst>
              <a:ext uri="{FF2B5EF4-FFF2-40B4-BE49-F238E27FC236}">
                <a16:creationId xmlns:a16="http://schemas.microsoft.com/office/drawing/2014/main" id="{680F23AC-7EEA-420A-A744-1154880804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0421" y="1804101"/>
            <a:ext cx="1184275" cy="38417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35000"/>
              </a:spcBef>
              <a:buClr>
                <a:schemeClr val="tx2"/>
              </a:buClr>
              <a:buSzPct val="90000"/>
              <a:buFont typeface="Monotype Sorts" pitchFamily="-65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chemeClr val="folHlink"/>
              </a:buClr>
              <a:buSzPct val="80000"/>
              <a:buFont typeface="Monotype Sorts" pitchFamily="-65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33CC33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Font typeface="Times New Roman" panose="02020603050405020304" pitchFamily="18" charset="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1800" dirty="0"/>
              <a:t>pointer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C2E8EC53-FCD3-4A94-840D-031E6116F08F}"/>
                  </a:ext>
                </a:extLst>
              </p14:cNvPr>
              <p14:cNvContentPartPr/>
              <p14:nvPr/>
            </p14:nvContentPartPr>
            <p14:xfrm>
              <a:off x="2221520" y="4335520"/>
              <a:ext cx="46440" cy="4104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C2E8EC53-FCD3-4A94-840D-031E6116F08F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2212520" y="4326520"/>
                <a:ext cx="64080" cy="58680"/>
              </a:xfrm>
              <a:prstGeom prst="rect">
                <a:avLst/>
              </a:prstGeom>
            </p:spPr>
          </p:pic>
        </mc:Fallback>
      </mc:AlternateContent>
      <p:pic>
        <p:nvPicPr>
          <p:cNvPr id="2" name="Picture 8">
            <a:extLst>
              <a:ext uri="{FF2B5EF4-FFF2-40B4-BE49-F238E27FC236}">
                <a16:creationId xmlns:a16="http://schemas.microsoft.com/office/drawing/2014/main" id="{E5AA2385-3C5B-CD2C-ABBC-B6A3E0434B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4713" y="3261177"/>
            <a:ext cx="6700837" cy="32546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FB66EE98-20C6-89DB-7858-B9D6F841D1E5}"/>
              </a:ext>
            </a:extLst>
          </p:cNvPr>
          <p:cNvSpPr/>
          <p:nvPr/>
        </p:nvSpPr>
        <p:spPr bwMode="auto">
          <a:xfrm>
            <a:off x="1784553" y="3052349"/>
            <a:ext cx="1740310" cy="3569677"/>
          </a:xfrm>
          <a:prstGeom prst="round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Helvetica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9E2B0B3-0123-A43B-BF98-D6F64C99AAC7}"/>
              </a:ext>
            </a:extLst>
          </p:cNvPr>
          <p:cNvSpPr/>
          <p:nvPr/>
        </p:nvSpPr>
        <p:spPr>
          <a:xfrm>
            <a:off x="196407" y="3429000"/>
            <a:ext cx="1293944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Index file</a:t>
            </a:r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99D4E589-8C50-B783-7D94-990B695D8AF4}"/>
              </a:ext>
            </a:extLst>
          </p:cNvPr>
          <p:cNvSpPr/>
          <p:nvPr/>
        </p:nvSpPr>
        <p:spPr bwMode="auto">
          <a:xfrm>
            <a:off x="1446107" y="3532236"/>
            <a:ext cx="294202" cy="200055"/>
          </a:xfrm>
          <a:prstGeom prst="rightArrow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Helvetica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7EE93C2-3E92-AD66-1B66-9324ABEA68A6}"/>
              </a:ext>
            </a:extLst>
          </p:cNvPr>
          <p:cNvSpPr/>
          <p:nvPr/>
        </p:nvSpPr>
        <p:spPr bwMode="auto">
          <a:xfrm>
            <a:off x="3681081" y="3011279"/>
            <a:ext cx="4905960" cy="3569677"/>
          </a:xfrm>
          <a:prstGeom prst="roundRect">
            <a:avLst/>
          </a:prstGeom>
          <a:noFill/>
          <a:ln w="571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Helvetica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232BE90-D324-8236-5C78-B65273FDC62A}"/>
              </a:ext>
            </a:extLst>
          </p:cNvPr>
          <p:cNvSpPr/>
          <p:nvPr/>
        </p:nvSpPr>
        <p:spPr>
          <a:xfrm>
            <a:off x="7609946" y="2306700"/>
            <a:ext cx="1180131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Data file</a:t>
            </a:r>
          </a:p>
        </p:txBody>
      </p:sp>
      <p:sp>
        <p:nvSpPr>
          <p:cNvPr id="8" name="Down Arrow 7">
            <a:extLst>
              <a:ext uri="{FF2B5EF4-FFF2-40B4-BE49-F238E27FC236}">
                <a16:creationId xmlns:a16="http://schemas.microsoft.com/office/drawing/2014/main" id="{908FCB1D-842D-7910-AD39-A3DF473CA5F8}"/>
              </a:ext>
            </a:extLst>
          </p:cNvPr>
          <p:cNvSpPr/>
          <p:nvPr/>
        </p:nvSpPr>
        <p:spPr bwMode="auto">
          <a:xfrm>
            <a:off x="7801897" y="2633070"/>
            <a:ext cx="206477" cy="304469"/>
          </a:xfrm>
          <a:prstGeom prst="downArrow">
            <a:avLst/>
          </a:prstGeom>
          <a:solidFill>
            <a:schemeClr val="bg1">
              <a:lumMod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Helvetica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5" grpId="0" animBg="1"/>
      <p:bldP spid="6" grpId="0" animBg="1"/>
      <p:bldP spid="7" grpId="0"/>
      <p:bldP spid="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826" name="Rectangle 2">
            <a:extLst>
              <a:ext uri="{FF2B5EF4-FFF2-40B4-BE49-F238E27FC236}">
                <a16:creationId xmlns:a16="http://schemas.microsoft.com/office/drawing/2014/main" id="{E63D3C7E-96EA-4A31-B122-60E5F49F34E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08715" y="545245"/>
            <a:ext cx="8077200" cy="609600"/>
          </a:xfrm>
        </p:spPr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How do we evaluate the performance of an index?</a:t>
            </a:r>
          </a:p>
        </p:txBody>
      </p:sp>
      <p:sp>
        <p:nvSpPr>
          <p:cNvPr id="11267" name="Rectangle 3">
            <a:extLst>
              <a:ext uri="{FF2B5EF4-FFF2-40B4-BE49-F238E27FC236}">
                <a16:creationId xmlns:a16="http://schemas.microsoft.com/office/drawing/2014/main" id="{C7764C8B-2890-4967-BE1D-831825A2EAC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4501" y="1239116"/>
            <a:ext cx="7680236" cy="4561613"/>
          </a:xfrm>
        </p:spPr>
        <p:txBody>
          <a:bodyPr/>
          <a:lstStyle/>
          <a:p>
            <a:pPr marL="457200" lvl="1" indent="0">
              <a:buNone/>
            </a:pPr>
            <a:endParaRPr lang="en-US" altLang="en-US" dirty="0"/>
          </a:p>
          <a:p>
            <a:r>
              <a:rPr lang="en-US" altLang="en-US" dirty="0"/>
              <a:t>Access time</a:t>
            </a:r>
          </a:p>
          <a:p>
            <a:r>
              <a:rPr lang="en-US" altLang="en-US" dirty="0"/>
              <a:t>Insertion time</a:t>
            </a:r>
          </a:p>
          <a:p>
            <a:r>
              <a:rPr lang="en-US" altLang="en-US" dirty="0"/>
              <a:t>Deletion time</a:t>
            </a:r>
          </a:p>
          <a:p>
            <a:r>
              <a:rPr lang="en-US" altLang="en-US" dirty="0"/>
              <a:t>Space overhead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6542A1F-3300-1613-C898-FF0E488F591D}"/>
              </a:ext>
            </a:extLst>
          </p:cNvPr>
          <p:cNvSpPr/>
          <p:nvPr/>
        </p:nvSpPr>
        <p:spPr bwMode="auto">
          <a:xfrm>
            <a:off x="2608006" y="4942945"/>
            <a:ext cx="902108" cy="61972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elvetica" charset="0"/>
              </a:rPr>
              <a:t>Index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6F57729-CD8C-9187-DF5A-9EA10DB46685}"/>
              </a:ext>
            </a:extLst>
          </p:cNvPr>
          <p:cNvSpPr/>
          <p:nvPr/>
        </p:nvSpPr>
        <p:spPr bwMode="auto">
          <a:xfrm>
            <a:off x="4977582" y="4812586"/>
            <a:ext cx="1659191" cy="150016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elvetica" charset="0"/>
              </a:rPr>
              <a:t>Actual Data File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3CE5E93-6C00-6432-D3C2-3F42CAF41613}"/>
              </a:ext>
            </a:extLst>
          </p:cNvPr>
          <p:cNvCxnSpPr/>
          <p:nvPr/>
        </p:nvCxnSpPr>
        <p:spPr bwMode="auto">
          <a:xfrm>
            <a:off x="3510116" y="5088194"/>
            <a:ext cx="1467467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052C94B-55DE-085A-7AA7-F0521B0BE44F}"/>
              </a:ext>
            </a:extLst>
          </p:cNvPr>
          <p:cNvCxnSpPr/>
          <p:nvPr/>
        </p:nvCxnSpPr>
        <p:spPr bwMode="auto">
          <a:xfrm>
            <a:off x="3510115" y="5432323"/>
            <a:ext cx="1467467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FC63B0F-1349-8952-008B-6338508CEEC3}"/>
              </a:ext>
            </a:extLst>
          </p:cNvPr>
          <p:cNvCxnSpPr/>
          <p:nvPr/>
        </p:nvCxnSpPr>
        <p:spPr bwMode="auto">
          <a:xfrm>
            <a:off x="1693606" y="4277031"/>
            <a:ext cx="914400" cy="53555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5AFC6CE7-28E3-B06F-6441-C0F89C93764B}"/>
              </a:ext>
            </a:extLst>
          </p:cNvPr>
          <p:cNvSpPr/>
          <p:nvPr/>
        </p:nvSpPr>
        <p:spPr>
          <a:xfrm>
            <a:off x="1056469" y="3876096"/>
            <a:ext cx="1367682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Overhead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BBAE8-2CFD-FFC0-F50B-E00187B2E0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1443" y="567992"/>
            <a:ext cx="8077200" cy="609600"/>
          </a:xfrm>
        </p:spPr>
        <p:txBody>
          <a:bodyPr/>
          <a:lstStyle/>
          <a:p>
            <a:r>
              <a:rPr lang="en-US" dirty="0"/>
              <a:t>Index types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5CD0B7D-9764-0C58-F0CD-925463BDB892}"/>
              </a:ext>
            </a:extLst>
          </p:cNvPr>
          <p:cNvSpPr/>
          <p:nvPr/>
        </p:nvSpPr>
        <p:spPr bwMode="auto">
          <a:xfrm>
            <a:off x="3726719" y="1929080"/>
            <a:ext cx="1681656" cy="430924"/>
          </a:xfrm>
          <a:prstGeom prst="roundRect">
            <a:avLst/>
          </a:prstGeom>
          <a:solidFill>
            <a:schemeClr val="bg1">
              <a:lumMod val="90000"/>
            </a:schemeClr>
          </a:solidFill>
          <a:ln w="381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elvetica" charset="0"/>
              </a:rPr>
              <a:t>Index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573778A-F254-0E6B-13A8-3EF49158EEB6}"/>
              </a:ext>
            </a:extLst>
          </p:cNvPr>
          <p:cNvSpPr/>
          <p:nvPr/>
        </p:nvSpPr>
        <p:spPr bwMode="auto">
          <a:xfrm>
            <a:off x="1787561" y="3053256"/>
            <a:ext cx="2086302" cy="751488"/>
          </a:xfrm>
          <a:prstGeom prst="roundRect">
            <a:avLst/>
          </a:prstGeom>
          <a:solidFill>
            <a:schemeClr val="bg1">
              <a:lumMod val="90000"/>
            </a:schemeClr>
          </a:solidFill>
          <a:ln w="381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elvetica" charset="0"/>
              </a:rPr>
              <a:t>Clustered /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elvetica" charset="0"/>
              </a:rPr>
              <a:t> Primary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EF4FF0F7-4573-3E23-61C8-23AD97DB0C7E}"/>
              </a:ext>
            </a:extLst>
          </p:cNvPr>
          <p:cNvSpPr/>
          <p:nvPr/>
        </p:nvSpPr>
        <p:spPr bwMode="auto">
          <a:xfrm>
            <a:off x="5566030" y="3053255"/>
            <a:ext cx="2086302" cy="751489"/>
          </a:xfrm>
          <a:prstGeom prst="roundRect">
            <a:avLst/>
          </a:prstGeom>
          <a:solidFill>
            <a:schemeClr val="bg1">
              <a:lumMod val="90000"/>
            </a:schemeClr>
          </a:solidFill>
          <a:ln w="381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elvetica" charset="0"/>
              </a:rPr>
              <a:t>Non-Clustered /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elvetica" charset="0"/>
              </a:rPr>
              <a:t> Secondary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23E5567-09C8-831B-B8AC-A47F6007B936}"/>
              </a:ext>
            </a:extLst>
          </p:cNvPr>
          <p:cNvSpPr/>
          <p:nvPr/>
        </p:nvSpPr>
        <p:spPr bwMode="auto">
          <a:xfrm>
            <a:off x="866546" y="4497996"/>
            <a:ext cx="1363715" cy="428972"/>
          </a:xfrm>
          <a:prstGeom prst="roundRect">
            <a:avLst/>
          </a:prstGeom>
          <a:solidFill>
            <a:schemeClr val="bg1">
              <a:lumMod val="90000"/>
            </a:schemeClr>
          </a:solidFill>
          <a:ln w="381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latin typeface="Helvetica" charset="0"/>
              </a:rPr>
              <a:t>Dense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elvetica" charset="0"/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211469E7-5452-9CD9-CD6E-5678F0A9249A}"/>
              </a:ext>
            </a:extLst>
          </p:cNvPr>
          <p:cNvSpPr/>
          <p:nvPr/>
        </p:nvSpPr>
        <p:spPr bwMode="auto">
          <a:xfrm>
            <a:off x="3273412" y="4497996"/>
            <a:ext cx="1363715" cy="428972"/>
          </a:xfrm>
          <a:prstGeom prst="roundRect">
            <a:avLst/>
          </a:prstGeom>
          <a:solidFill>
            <a:schemeClr val="bg1">
              <a:lumMod val="90000"/>
            </a:schemeClr>
          </a:solidFill>
          <a:ln w="381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latin typeface="Helvetica" charset="0"/>
              </a:rPr>
              <a:t>Sparse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elvetica" charset="0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0B28CEA-F909-6CC2-A3D2-E9BF60635E77}"/>
              </a:ext>
            </a:extLst>
          </p:cNvPr>
          <p:cNvCxnSpPr>
            <a:stCxn id="7" idx="2"/>
            <a:endCxn id="8" idx="0"/>
          </p:cNvCxnSpPr>
          <p:nvPr/>
        </p:nvCxnSpPr>
        <p:spPr bwMode="auto">
          <a:xfrm flipH="1">
            <a:off x="2830712" y="2360004"/>
            <a:ext cx="1736835" cy="69325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D2215D9-4A38-E80A-3572-333ED06CD8E2}"/>
              </a:ext>
            </a:extLst>
          </p:cNvPr>
          <p:cNvCxnSpPr/>
          <p:nvPr/>
        </p:nvCxnSpPr>
        <p:spPr bwMode="auto">
          <a:xfrm>
            <a:off x="4567547" y="2360004"/>
            <a:ext cx="1933903" cy="65211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4CA1A53-72B5-21A1-FAE7-9D71DDF2CCCC}"/>
              </a:ext>
            </a:extLst>
          </p:cNvPr>
          <p:cNvCxnSpPr>
            <a:stCxn id="8" idx="2"/>
            <a:endCxn id="10" idx="0"/>
          </p:cNvCxnSpPr>
          <p:nvPr/>
        </p:nvCxnSpPr>
        <p:spPr bwMode="auto">
          <a:xfrm flipH="1">
            <a:off x="1548404" y="3804744"/>
            <a:ext cx="1282308" cy="69325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6EAED55-F8AB-2D67-0510-799468998221}"/>
              </a:ext>
            </a:extLst>
          </p:cNvPr>
          <p:cNvCxnSpPr>
            <a:endCxn id="11" idx="0"/>
          </p:cNvCxnSpPr>
          <p:nvPr/>
        </p:nvCxnSpPr>
        <p:spPr bwMode="auto">
          <a:xfrm>
            <a:off x="2912119" y="3798974"/>
            <a:ext cx="1043151" cy="69902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4617852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6C311D-1B01-24FD-612B-7BB76263A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Clustered Index</a:t>
            </a:r>
          </a:p>
        </p:txBody>
      </p:sp>
      <p:pic>
        <p:nvPicPr>
          <p:cNvPr id="15" name="Content Placeholder 14" descr="A diagram of a diagram&#10;&#10;Description automatically generated">
            <a:extLst>
              <a:ext uri="{FF2B5EF4-FFF2-40B4-BE49-F238E27FC236}">
                <a16:creationId xmlns:a16="http://schemas.microsoft.com/office/drawing/2014/main" id="{BAF7AE8D-A5BA-1197-1AC1-07CA790F52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29090" y="862139"/>
            <a:ext cx="3214910" cy="1481380"/>
          </a:xfrm>
        </p:spPr>
      </p:pic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B248700D-1DF2-FC5F-9CA0-2F00358B6F2D}"/>
              </a:ext>
            </a:extLst>
          </p:cNvPr>
          <p:cNvSpPr/>
          <p:nvPr/>
        </p:nvSpPr>
        <p:spPr bwMode="auto">
          <a:xfrm>
            <a:off x="6348248" y="1334814"/>
            <a:ext cx="1051036" cy="451945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Helvetica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F361754-29D6-3658-C7E8-C3DFC6597858}"/>
              </a:ext>
            </a:extLst>
          </p:cNvPr>
          <p:cNvSpPr/>
          <p:nvPr/>
        </p:nvSpPr>
        <p:spPr bwMode="auto">
          <a:xfrm>
            <a:off x="5861459" y="874926"/>
            <a:ext cx="854765" cy="192789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Helvetica" charset="0"/>
            </a:endParaRPr>
          </a:p>
        </p:txBody>
      </p:sp>
      <p:sp>
        <p:nvSpPr>
          <p:cNvPr id="18" name="Rectangle 3">
            <a:extLst>
              <a:ext uri="{FF2B5EF4-FFF2-40B4-BE49-F238E27FC236}">
                <a16:creationId xmlns:a16="http://schemas.microsoft.com/office/drawing/2014/main" id="{DC272BA5-4371-3291-34E2-A6F63CBD66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8350" y="1948756"/>
            <a:ext cx="7814845" cy="3861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002060"/>
              </a:buClr>
              <a:buSzPct val="110000"/>
              <a:buFont typeface="Wingdings" panose="05000000000000000000" pitchFamily="2" charset="2"/>
              <a:buChar char="§"/>
              <a:defRPr kumimoji="1" sz="17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742950" indent="-28575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folHlink"/>
              </a:buClr>
              <a:buSzPct val="110000"/>
              <a:buFont typeface="Arial" panose="020B0604020202020204" pitchFamily="34" charset="0"/>
              <a:buChar char="•"/>
              <a:defRPr kumimoji="1" sz="17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0858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33CC33"/>
              </a:buClr>
              <a:buSzPct val="100000"/>
              <a:buFont typeface="Wingdings" panose="05000000000000000000" pitchFamily="2" charset="2"/>
              <a:buChar char="§"/>
              <a:defRPr kumimoji="1" sz="17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3pPr>
            <a:lvl4pPr marL="14287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hlink"/>
              </a:buClr>
              <a:buFont typeface="Arial" panose="020B0604020202020204" pitchFamily="34" charset="0"/>
              <a:buChar char="•"/>
              <a:defRPr kumimoji="1" sz="17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4pPr>
            <a:lvl5pPr marL="17716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Wingdings" panose="05000000000000000000" pitchFamily="2" charset="2"/>
              <a:buChar char="§"/>
              <a:defRPr kumimoji="1" sz="17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5pPr>
            <a:lvl6pPr marL="22288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6860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31432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6004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altLang="en-US" sz="2000" b="1" kern="0" dirty="0"/>
              <a:t>Primary Index</a:t>
            </a:r>
          </a:p>
          <a:p>
            <a:r>
              <a:rPr lang="en-US" altLang="en-US" sz="2000" kern="0" dirty="0"/>
              <a:t>Data file is sorted based on the search key</a:t>
            </a:r>
          </a:p>
          <a:p>
            <a:r>
              <a:rPr lang="en-US" altLang="en-US" sz="2000" kern="0" dirty="0"/>
              <a:t>Can be Dense or Sparse</a:t>
            </a:r>
          </a:p>
          <a:p>
            <a:pPr lvl="1"/>
            <a:r>
              <a:rPr lang="en-US" altLang="en-US" sz="2000" kern="0" dirty="0"/>
              <a:t>Dense</a:t>
            </a:r>
          </a:p>
          <a:p>
            <a:pPr lvl="2"/>
            <a:r>
              <a:rPr lang="en-US" sz="2000" b="0" i="0" dirty="0">
                <a:solidFill>
                  <a:srgbClr val="0D0D0D"/>
                </a:solidFill>
                <a:effectLst/>
                <a:latin typeface="Helvetica (Body)"/>
              </a:rPr>
              <a:t>Each unique  search key value in the data file has a corresponding index entry</a:t>
            </a:r>
            <a:endParaRPr lang="en-US" altLang="en-US" sz="2000" kern="0" dirty="0">
              <a:latin typeface="Helvetica (Body)"/>
            </a:endParaRPr>
          </a:p>
          <a:p>
            <a:pPr lvl="1"/>
            <a:r>
              <a:rPr lang="en-US" altLang="en-US" sz="2000" kern="0" dirty="0"/>
              <a:t>Sparse</a:t>
            </a:r>
          </a:p>
          <a:p>
            <a:pPr lvl="2"/>
            <a:r>
              <a:rPr lang="en-US" altLang="en-US" sz="2000" kern="0" dirty="0"/>
              <a:t>Several data records may have only one index key</a:t>
            </a:r>
          </a:p>
          <a:p>
            <a:pPr lvl="2"/>
            <a:endParaRPr lang="en-US" altLang="en-US" sz="2000" kern="0" dirty="0"/>
          </a:p>
          <a:p>
            <a:r>
              <a:rPr lang="en-US" altLang="en-US" sz="2000" kern="0" dirty="0"/>
              <a:t>There can be only one primary index per data file. </a:t>
            </a:r>
            <a:r>
              <a:rPr lang="en-US" altLang="en-US" sz="2000" kern="0" dirty="0">
                <a:solidFill>
                  <a:srgbClr val="FF0000"/>
                </a:solidFill>
              </a:rPr>
              <a:t>Why?</a:t>
            </a:r>
          </a:p>
        </p:txBody>
      </p:sp>
    </p:spTree>
    <p:extLst>
      <p:ext uri="{BB962C8B-B14F-4D97-AF65-F5344CB8AC3E}">
        <p14:creationId xmlns:p14="http://schemas.microsoft.com/office/powerpoint/2010/main" val="1807282188"/>
      </p:ext>
    </p:extLst>
  </p:cSld>
  <p:clrMapOvr>
    <a:masterClrMapping/>
  </p:clrMapOvr>
</p:sld>
</file>

<file path=ppt/theme/theme1.xml><?xml version="1.0" encoding="utf-8"?>
<a:theme xmlns:a="http://schemas.openxmlformats.org/drawingml/2006/main" name="2_db-5-grey">
  <a:themeElements>
    <a:clrScheme name="">
      <a:dk1>
        <a:srgbClr val="000000"/>
      </a:dk1>
      <a:lt1>
        <a:srgbClr val="CCECFF"/>
      </a:lt1>
      <a:dk2>
        <a:srgbClr val="CC3300"/>
      </a:dk2>
      <a:lt2>
        <a:srgbClr val="666699"/>
      </a:lt2>
      <a:accent1>
        <a:srgbClr val="FFFFFF"/>
      </a:accent1>
      <a:accent2>
        <a:srgbClr val="CCCC00"/>
      </a:accent2>
      <a:accent3>
        <a:srgbClr val="E2F4FF"/>
      </a:accent3>
      <a:accent4>
        <a:srgbClr val="000000"/>
      </a:accent4>
      <a:accent5>
        <a:srgbClr val="FFFFFF"/>
      </a:accent5>
      <a:accent6>
        <a:srgbClr val="B9B900"/>
      </a:accent6>
      <a:hlink>
        <a:srgbClr val="FF9900"/>
      </a:hlink>
      <a:folHlink>
        <a:srgbClr val="FF9933"/>
      </a:folHlink>
    </a:clrScheme>
    <a:fontScheme name="2_db-5-grey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lnDef>
  </a:objectDefaults>
  <a:extraClrSchemeLst>
    <a:extraClrScheme>
      <a:clrScheme name="2_db-5-grey 1">
        <a:dk1>
          <a:srgbClr val="333333"/>
        </a:dk1>
        <a:lt1>
          <a:srgbClr val="A9BDA9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D1DBD1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2">
        <a:dk1>
          <a:srgbClr val="333333"/>
        </a:dk1>
        <a:lt1>
          <a:srgbClr val="FFFFFF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FFFFFF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37373"/>
        </a:accent6>
        <a:hlink>
          <a:srgbClr val="B2B2B2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DB6</Template>
  <TotalTime>117762</TotalTime>
  <Words>1591</Words>
  <Application>Microsoft Office PowerPoint</Application>
  <PresentationFormat>On-screen Show (4:3)</PresentationFormat>
  <Paragraphs>241</Paragraphs>
  <Slides>34</Slides>
  <Notes>27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  <vt:variant>
        <vt:lpstr>Custom Shows</vt:lpstr>
      </vt:variant>
      <vt:variant>
        <vt:i4>1</vt:i4>
      </vt:variant>
    </vt:vector>
  </HeadingPairs>
  <TitlesOfParts>
    <vt:vector size="45" baseType="lpstr">
      <vt:lpstr>Arial</vt:lpstr>
      <vt:lpstr>Calibri</vt:lpstr>
      <vt:lpstr>Helvetica</vt:lpstr>
      <vt:lpstr>Helvetica (Body)</vt:lpstr>
      <vt:lpstr>Monotype Sorts</vt:lpstr>
      <vt:lpstr>Symbol</vt:lpstr>
      <vt:lpstr>Times New Roman</vt:lpstr>
      <vt:lpstr>Webdings</vt:lpstr>
      <vt:lpstr>Wingdings</vt:lpstr>
      <vt:lpstr>2_db-5-grey</vt:lpstr>
      <vt:lpstr>Indexing</vt:lpstr>
      <vt:lpstr>Last Week</vt:lpstr>
      <vt:lpstr>Outline</vt:lpstr>
      <vt:lpstr>Let’s find a file in these cabinets</vt:lpstr>
      <vt:lpstr>File structure</vt:lpstr>
      <vt:lpstr>Basic Concepts</vt:lpstr>
      <vt:lpstr>How do we evaluate the performance of an index?</vt:lpstr>
      <vt:lpstr>Index types</vt:lpstr>
      <vt:lpstr>Clustered Index</vt:lpstr>
      <vt:lpstr>Non-Clustered Index</vt:lpstr>
      <vt:lpstr>Dense Index Files</vt:lpstr>
      <vt:lpstr>Dense Index Files (Cont.)</vt:lpstr>
      <vt:lpstr>Sparse Index Files</vt:lpstr>
      <vt:lpstr>Sparse Index Files (Cont.)</vt:lpstr>
      <vt:lpstr>Secondary Indices Example</vt:lpstr>
      <vt:lpstr>Class Discussion</vt:lpstr>
      <vt:lpstr>Problems of creating a single index</vt:lpstr>
      <vt:lpstr>Multilevel Index (Cont.)</vt:lpstr>
      <vt:lpstr>Problems of indexed-sequential file</vt:lpstr>
      <vt:lpstr>B+-Tree Index Files</vt:lpstr>
      <vt:lpstr>Example of B+-Tree</vt:lpstr>
      <vt:lpstr>B+-Tree Index Files (Cont.)</vt:lpstr>
      <vt:lpstr>B+-Tree Node Structure</vt:lpstr>
      <vt:lpstr>Leaf Nodes in B+-Trees</vt:lpstr>
      <vt:lpstr>Non-Leaf Nodes in B+-Trees</vt:lpstr>
      <vt:lpstr>Example of B+-tree</vt:lpstr>
      <vt:lpstr>Updates on B+-Trees:  Insertion (Cont.)</vt:lpstr>
      <vt:lpstr>B+-Tree  Insertion</vt:lpstr>
      <vt:lpstr>B+-Tree  Insertion</vt:lpstr>
      <vt:lpstr>Insertion in B+-Trees (Cont.)</vt:lpstr>
      <vt:lpstr>Examples of B+-Tree Deletion</vt:lpstr>
      <vt:lpstr>Examples of B+-Tree Deletion (Cont.)</vt:lpstr>
      <vt:lpstr>Practice Homework</vt:lpstr>
      <vt:lpstr>Summary</vt:lpstr>
      <vt:lpstr>Custom Show 1</vt:lpstr>
    </vt:vector>
  </TitlesOfParts>
  <Company>Lucent Technologies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1:  Introduction</dc:title>
  <dc:creator>Marilyn Turnamian</dc:creator>
  <cp:lastModifiedBy>Jayantha Kumara, Ph.D.</cp:lastModifiedBy>
  <cp:revision>839</cp:revision>
  <cp:lastPrinted>2019-06-24T14:40:34Z</cp:lastPrinted>
  <dcterms:created xsi:type="dcterms:W3CDTF">2009-12-23T00:01:06Z</dcterms:created>
  <dcterms:modified xsi:type="dcterms:W3CDTF">2024-03-24T14:42:44Z</dcterms:modified>
</cp:coreProperties>
</file>